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80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7" r:id="rId6"/>
    <p:sldId id="258" r:id="rId7"/>
    <p:sldId id="263" r:id="rId8"/>
    <p:sldId id="262" r:id="rId9"/>
    <p:sldId id="264" r:id="rId10"/>
    <p:sldId id="268" r:id="rId11"/>
    <p:sldId id="266" r:id="rId12"/>
    <p:sldId id="269" r:id="rId13"/>
    <p:sldId id="270" r:id="rId14"/>
    <p:sldId id="271" r:id="rId15"/>
    <p:sldId id="272" r:id="rId16"/>
    <p:sldId id="275" r:id="rId17"/>
    <p:sldId id="276" r:id="rId18"/>
    <p:sldId id="278" r:id="rId19"/>
    <p:sldId id="27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47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065AE-4B2D-49D1-B9F9-11BADDB2210B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D883C-0973-4685-8071-7E99337DD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42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dirty="0"/>
              <a:t>＜毎日の授業のとき、先生は生徒にどんな指示をしますか。生徒はどんなことを話しますか。日本語でどう言うか勉強しましょう。＞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0DE5F-C7B1-4AA1-9E20-33415452BF1B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7571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6B43-10FA-4C45-B073-96709D61642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4078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6B43-10FA-4C45-B073-96709D61642E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888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6B43-10FA-4C45-B073-96709D61642E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9214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6B43-10FA-4C45-B073-96709D61642E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6109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7DF26-AAE1-44B7-8E04-6A400AE885A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810936B-B81E-4BB6-A26E-C6A63E206BE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7DF26-AAE1-44B7-8E04-6A400AE885A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936B-B81E-4BB6-A26E-C6A63E206BE9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B810936B-B81E-4BB6-A26E-C6A63E206BE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7DF26-AAE1-44B7-8E04-6A400AE885A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7DF26-AAE1-44B7-8E04-6A400AE885A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B810936B-B81E-4BB6-A26E-C6A63E206BE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7DF26-AAE1-44B7-8E04-6A400AE885A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810936B-B81E-4BB6-A26E-C6A63E206BE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2F17DF26-AAE1-44B7-8E04-6A400AE885A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936B-B81E-4BB6-A26E-C6A63E206BE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7DF26-AAE1-44B7-8E04-6A400AE885A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B810936B-B81E-4BB6-A26E-C6A63E206BE9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7DF26-AAE1-44B7-8E04-6A400AE885A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B810936B-B81E-4BB6-A26E-C6A63E206B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7DF26-AAE1-44B7-8E04-6A400AE885A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10936B-B81E-4BB6-A26E-C6A63E206B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810936B-B81E-4BB6-A26E-C6A63E206BE9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7DF26-AAE1-44B7-8E04-6A400AE885A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B810936B-B81E-4BB6-A26E-C6A63E206BE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2F17DF26-AAE1-44B7-8E04-6A400AE885A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2F17DF26-AAE1-44B7-8E04-6A400AE885A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810936B-B81E-4BB6-A26E-C6A63E206BE9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www.google.com/url?sa=i&amp;url=https://bocahbancar.wordpress.com/2017/01/04/penggunaan-kata-chotto/&amp;psig=AOvVaw1-SBcdQfEWYyv5vlvz1eI6&amp;ust=1582622098072000&amp;source=images&amp;cd=vfe&amp;ved=0CAIQjRxqFwoTCMiUnPns6ecCFQAAAAAdAAAAABAD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www.google.com/url?sa=i&amp;url=http://www.surabayapagi.com/read/siswa-banyak-pr-lebih-rentan-stres&amp;psig=AOvVaw3qPgKtOjvGoHfdxCDEhyHH&amp;ust=1582623334085000&amp;source=images&amp;cd=vfe&amp;ved=0CAIQjRxqFwoTCNiP68vx6ecCFQAAAAAdAAAAABAD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25.png"/><Relationship Id="rId3" Type="http://schemas.microsoft.com/office/2007/relationships/media" Target="../media/media9.MP3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audio" Target="../media/media10.MP3"/><Relationship Id="rId11" Type="http://schemas.openxmlformats.org/officeDocument/2006/relationships/image" Target="../media/image4.png"/><Relationship Id="rId5" Type="http://schemas.microsoft.com/office/2007/relationships/media" Target="../media/media10.MP3"/><Relationship Id="rId15" Type="http://schemas.openxmlformats.org/officeDocument/2006/relationships/image" Target="../media/image16.jpg"/><Relationship Id="rId10" Type="http://schemas.openxmlformats.org/officeDocument/2006/relationships/image" Target="../media/image15.jpg"/><Relationship Id="rId4" Type="http://schemas.openxmlformats.org/officeDocument/2006/relationships/audio" Target="../media/media9.MP3"/><Relationship Id="rId9" Type="http://schemas.openxmlformats.org/officeDocument/2006/relationships/image" Target="../media/image24.png"/><Relationship Id="rId1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16.jpg"/><Relationship Id="rId3" Type="http://schemas.microsoft.com/office/2007/relationships/media" Target="../media/media12.MP3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5.pn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audio" Target="../media/media13.MP3"/><Relationship Id="rId11" Type="http://schemas.openxmlformats.org/officeDocument/2006/relationships/image" Target="../media/image4.png"/><Relationship Id="rId5" Type="http://schemas.microsoft.com/office/2007/relationships/media" Target="../media/media13.MP3"/><Relationship Id="rId10" Type="http://schemas.openxmlformats.org/officeDocument/2006/relationships/image" Target="../media/image15.jpg"/><Relationship Id="rId4" Type="http://schemas.openxmlformats.org/officeDocument/2006/relationships/audio" Target="../media/media12.MP3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media17.MP3"/><Relationship Id="rId13" Type="http://schemas.openxmlformats.org/officeDocument/2006/relationships/image" Target="../media/image5.png"/><Relationship Id="rId3" Type="http://schemas.microsoft.com/office/2007/relationships/media" Target="../media/media15.MP3"/><Relationship Id="rId7" Type="http://schemas.microsoft.com/office/2007/relationships/media" Target="../media/media17.MP3"/><Relationship Id="rId12" Type="http://schemas.openxmlformats.org/officeDocument/2006/relationships/image" Target="../media/image4.png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audio" Target="../media/media16.MP3"/><Relationship Id="rId11" Type="http://schemas.openxmlformats.org/officeDocument/2006/relationships/image" Target="../media/image15.jpg"/><Relationship Id="rId5" Type="http://schemas.microsoft.com/office/2007/relationships/media" Target="../media/media16.MP3"/><Relationship Id="rId10" Type="http://schemas.openxmlformats.org/officeDocument/2006/relationships/notesSlide" Target="../notesSlides/notesSlide5.xml"/><Relationship Id="rId4" Type="http://schemas.openxmlformats.org/officeDocument/2006/relationships/audio" Target="../media/media15.MP3"/><Relationship Id="rId9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microsoft.com/office/2007/relationships/media" Target="../media/media7.MP3"/><Relationship Id="rId18" Type="http://schemas.openxmlformats.org/officeDocument/2006/relationships/image" Target="../media/image5.png"/><Relationship Id="rId26" Type="http://schemas.openxmlformats.org/officeDocument/2006/relationships/image" Target="../media/image16.jpg"/><Relationship Id="rId3" Type="http://schemas.microsoft.com/office/2007/relationships/media" Target="../media/media2.MP3"/><Relationship Id="rId21" Type="http://schemas.openxmlformats.org/officeDocument/2006/relationships/image" Target="../media/image11.png"/><Relationship Id="rId7" Type="http://schemas.microsoft.com/office/2007/relationships/media" Target="../media/media4.MP3"/><Relationship Id="rId12" Type="http://schemas.openxmlformats.org/officeDocument/2006/relationships/audio" Target="../media/media6.MP3"/><Relationship Id="rId17" Type="http://schemas.openxmlformats.org/officeDocument/2006/relationships/image" Target="../media/image4.png"/><Relationship Id="rId25" Type="http://schemas.openxmlformats.org/officeDocument/2006/relationships/image" Target="../media/image15.jpg"/><Relationship Id="rId2" Type="http://schemas.openxmlformats.org/officeDocument/2006/relationships/audio" Target="../media/media1.MP3"/><Relationship Id="rId16" Type="http://schemas.openxmlformats.org/officeDocument/2006/relationships/notesSlide" Target="../notesSlides/notesSlide2.xml"/><Relationship Id="rId20" Type="http://schemas.openxmlformats.org/officeDocument/2006/relationships/image" Target="../media/image10.png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microsoft.com/office/2007/relationships/media" Target="../media/media6.MP3"/><Relationship Id="rId24" Type="http://schemas.openxmlformats.org/officeDocument/2006/relationships/image" Target="../media/image14.png"/><Relationship Id="rId5" Type="http://schemas.microsoft.com/office/2007/relationships/media" Target="../media/media3.MP3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3.png"/><Relationship Id="rId10" Type="http://schemas.openxmlformats.org/officeDocument/2006/relationships/audio" Target="../media/media5.MP3"/><Relationship Id="rId19" Type="http://schemas.openxmlformats.org/officeDocument/2006/relationships/image" Target="../media/image9.png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audio" Target="../media/media7.MP3"/><Relationship Id="rId2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err="1"/>
              <a:t>Kyoushitsu</a:t>
            </a:r>
            <a:r>
              <a:rPr lang="en-US" sz="5400" dirty="0"/>
              <a:t> no </a:t>
            </a:r>
            <a:r>
              <a:rPr lang="en-US" sz="5400" dirty="0" err="1"/>
              <a:t>kotoba</a:t>
            </a:r>
            <a:endParaRPr lang="en-US" sz="5400" dirty="0"/>
          </a:p>
        </p:txBody>
      </p:sp>
      <p:pic>
        <p:nvPicPr>
          <p:cNvPr id="5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2795253"/>
            <a:ext cx="5562600" cy="328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35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/>
              <a:t>Mou ichido onegai shimasu</a:t>
            </a:r>
          </a:p>
          <a:p>
            <a:r>
              <a:rPr lang="id-ID" dirty="0"/>
              <a:t>Ulangi sekali lagi (One more please)</a:t>
            </a:r>
          </a:p>
          <a:p>
            <a:pPr marL="0" indent="0">
              <a:buNone/>
            </a:pPr>
            <a:endParaRPr lang="id-ID" dirty="0"/>
          </a:p>
          <a:p>
            <a:pPr>
              <a:buFont typeface="Arial" pitchFamily="34" charset="0"/>
              <a:buChar char="•"/>
            </a:pPr>
            <a:r>
              <a:rPr lang="id-ID" dirty="0"/>
              <a:t>Mou ichido itte kudasai</a:t>
            </a:r>
          </a:p>
          <a:p>
            <a:pPr>
              <a:buFont typeface="Arial" pitchFamily="34" charset="0"/>
              <a:buChar char="•"/>
            </a:pPr>
            <a:r>
              <a:rPr lang="id-ID" dirty="0"/>
              <a:t>Ucapkan sekali lagi</a:t>
            </a:r>
          </a:p>
          <a:p>
            <a:pPr>
              <a:buFont typeface="Arial" pitchFamily="34" charset="0"/>
              <a:buChar char="•"/>
            </a:pPr>
            <a:endParaRPr lang="id-ID" dirty="0"/>
          </a:p>
          <a:p>
            <a:pPr>
              <a:buFont typeface="Arial" pitchFamily="34" charset="0"/>
              <a:buChar char="•"/>
            </a:pPr>
            <a:r>
              <a:rPr lang="id-ID" dirty="0"/>
              <a:t>Ookii koe de itte kudasai</a:t>
            </a:r>
          </a:p>
          <a:p>
            <a:pPr>
              <a:buFont typeface="Arial" pitchFamily="34" charset="0"/>
              <a:buChar char="•"/>
            </a:pPr>
            <a:r>
              <a:rPr lang="id-ID" dirty="0"/>
              <a:t>Ucapkan dengan suara yang keras</a:t>
            </a:r>
          </a:p>
          <a:p>
            <a:pPr>
              <a:buFont typeface="Arial" pitchFamily="34" charset="0"/>
              <a:buChar char="•"/>
            </a:pPr>
            <a:endParaRPr lang="id-ID" dirty="0"/>
          </a:p>
          <a:p>
            <a:pPr>
              <a:buFont typeface="Arial" pitchFamily="34" charset="0"/>
              <a:buChar char="•"/>
            </a:pPr>
            <a:r>
              <a:rPr lang="id-ID" dirty="0"/>
              <a:t>Isshoni itte kudasai</a:t>
            </a:r>
          </a:p>
          <a:p>
            <a:pPr>
              <a:buFont typeface="Arial" pitchFamily="34" charset="0"/>
              <a:buChar char="•"/>
            </a:pPr>
            <a:r>
              <a:rPr lang="id-ID" dirty="0"/>
              <a:t>Ucapkanlah bersama-sama</a:t>
            </a:r>
          </a:p>
          <a:p>
            <a:pPr marL="0" indent="0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67388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u ichido itte kudasai - Google Penelusuran - Mozilla Firef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52" t="18338" r="6363" b="17211"/>
          <a:stretch/>
        </p:blipFill>
        <p:spPr>
          <a:xfrm>
            <a:off x="2743200" y="2133600"/>
            <a:ext cx="3733800" cy="317269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00200" y="685800"/>
            <a:ext cx="58674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/>
              <a:t>Te</a:t>
            </a:r>
            <a:r>
              <a:rPr lang="en-US" sz="4400" dirty="0"/>
              <a:t> o </a:t>
            </a:r>
            <a:r>
              <a:rPr lang="en-US" sz="4400" dirty="0" err="1"/>
              <a:t>agete</a:t>
            </a:r>
            <a:r>
              <a:rPr lang="en-US" sz="4400" dirty="0"/>
              <a:t> </a:t>
            </a:r>
            <a:r>
              <a:rPr lang="en-US" sz="4400" dirty="0" err="1"/>
              <a:t>kudasai</a:t>
            </a:r>
            <a:endParaRPr lang="en-US" sz="4400" dirty="0"/>
          </a:p>
          <a:p>
            <a:pPr algn="ctr"/>
            <a:r>
              <a:rPr lang="ja-JP" altLang="en-US" sz="4400" dirty="0"/>
              <a:t>て　を　あげてください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91600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asil gambar untuk chotto matte artinya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5344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629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Shukudai o dashite kudasai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id-ID" dirty="0"/>
              <a:t>Kumpulkan pekerjaan rumah</a:t>
            </a:r>
            <a:endParaRPr lang="en-ID" dirty="0"/>
          </a:p>
          <a:p>
            <a:pPr marL="0" indent="0">
              <a:buNone/>
            </a:pPr>
            <a:r>
              <a:rPr lang="ja-JP" altLang="en-US" dirty="0"/>
              <a:t>　しゅくだい　を　出してください</a:t>
            </a:r>
            <a:endParaRPr lang="id-ID" dirty="0"/>
          </a:p>
        </p:txBody>
      </p:sp>
      <p:pic>
        <p:nvPicPr>
          <p:cNvPr id="3074" name="Picture 2" descr="Hasil gambar untuk kerjakan pr nya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743200"/>
            <a:ext cx="6477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628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/>
              <a:t>Doa o shimete kudasai</a:t>
            </a:r>
            <a:r>
              <a:rPr lang="ja-JP" altLang="en-US" dirty="0"/>
              <a:t>　</a:t>
            </a:r>
            <a:endParaRPr lang="en-ID" altLang="ja-JP" dirty="0"/>
          </a:p>
          <a:p>
            <a:pPr marL="0" indent="0">
              <a:buNone/>
            </a:pPr>
            <a:r>
              <a:rPr lang="ja-JP" altLang="en-US" dirty="0"/>
              <a:t>　ドア　を　しめてください</a:t>
            </a:r>
            <a:endParaRPr lang="id-ID" dirty="0"/>
          </a:p>
          <a:p>
            <a:r>
              <a:rPr lang="id-ID" dirty="0"/>
              <a:t>Tolong tutup pintunya</a:t>
            </a:r>
          </a:p>
          <a:p>
            <a:endParaRPr lang="id-ID" dirty="0"/>
          </a:p>
          <a:p>
            <a:r>
              <a:rPr lang="id-ID" dirty="0"/>
              <a:t>Purojekutaa o tsukete kudasai</a:t>
            </a:r>
            <a:r>
              <a:rPr lang="ja-JP" altLang="en-US" dirty="0"/>
              <a:t>　</a:t>
            </a:r>
            <a:endParaRPr lang="en-ID" altLang="ja-JP" dirty="0"/>
          </a:p>
          <a:p>
            <a:pPr marL="0" indent="0">
              <a:buNone/>
            </a:pPr>
            <a:r>
              <a:rPr lang="ja-JP" altLang="en-US" dirty="0"/>
              <a:t>　プロジェクターをつけてください</a:t>
            </a:r>
            <a:endParaRPr lang="id-ID" dirty="0"/>
          </a:p>
          <a:p>
            <a:r>
              <a:rPr lang="id-ID" dirty="0"/>
              <a:t>Nyalakan proyektornya </a:t>
            </a:r>
          </a:p>
          <a:p>
            <a:endParaRPr lang="id-ID" dirty="0"/>
          </a:p>
          <a:p>
            <a:r>
              <a:rPr lang="id-ID" dirty="0"/>
              <a:t>Kurasu o junbi shite kudasai</a:t>
            </a:r>
            <a:r>
              <a:rPr lang="ja-JP" altLang="en-US" dirty="0"/>
              <a:t>　</a:t>
            </a:r>
            <a:endParaRPr lang="en-ID" altLang="ja-JP" dirty="0"/>
          </a:p>
          <a:p>
            <a:pPr marL="0" indent="0">
              <a:buNone/>
            </a:pPr>
            <a:r>
              <a:rPr lang="ja-JP" altLang="en-US" dirty="0"/>
              <a:t>　クラス　を　じゅんびしてください</a:t>
            </a:r>
            <a:endParaRPr lang="id-ID" dirty="0"/>
          </a:p>
          <a:p>
            <a:r>
              <a:rPr lang="id-ID" dirty="0"/>
              <a:t>Tolong disiapkan kelasnya</a:t>
            </a:r>
          </a:p>
          <a:p>
            <a:endParaRPr lang="id-ID" dirty="0"/>
          </a:p>
          <a:p>
            <a:pPr marL="0" indent="0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32483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d-ID" sz="4800" dirty="0"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</a:pPr>
            <a:r>
              <a:rPr lang="id-ID" sz="4800" dirty="0">
                <a:latin typeface="Arial" pitchFamily="34" charset="0"/>
                <a:cs typeface="Arial" pitchFamily="34" charset="0"/>
              </a:rPr>
              <a:t>Dengarkan instruksi sensei, lalu lakukan sesuai instruksi</a:t>
            </a:r>
          </a:p>
        </p:txBody>
      </p:sp>
    </p:spTree>
    <p:extLst>
      <p:ext uri="{BB962C8B-B14F-4D97-AF65-F5344CB8AC3E}">
        <p14:creationId xmlns:p14="http://schemas.microsoft.com/office/powerpoint/2010/main" val="4039009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38" y="2733675"/>
            <a:ext cx="145732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827584" y="1476159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1 . </a:t>
            </a:r>
            <a:r>
              <a:rPr lang="en-US" altLang="ja-JP" sz="2400" dirty="0" err="1"/>
              <a:t>Meminta</a:t>
            </a:r>
            <a:r>
              <a:rPr lang="en-US" altLang="ja-JP" sz="2400" dirty="0"/>
              <a:t> </a:t>
            </a:r>
            <a:r>
              <a:rPr lang="en-US" altLang="ja-JP" sz="2400" dirty="0" err="1"/>
              <a:t>ijin</a:t>
            </a:r>
            <a:r>
              <a:rPr lang="en-US" altLang="ja-JP" sz="2400" dirty="0"/>
              <a:t> </a:t>
            </a:r>
            <a:r>
              <a:rPr lang="en-US" altLang="ja-JP" sz="2400" dirty="0" err="1"/>
              <a:t>kepada</a:t>
            </a:r>
            <a:r>
              <a:rPr lang="en-US" altLang="ja-JP" sz="2400" dirty="0"/>
              <a:t> sensei</a:t>
            </a:r>
            <a:endParaRPr lang="ja-JP" altLang="ja-JP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27584" y="3780415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2</a:t>
            </a:r>
            <a:r>
              <a:rPr lang="ja-JP" altLang="ja-JP" sz="2400" dirty="0" err="1"/>
              <a:t>．</a:t>
            </a:r>
            <a:r>
              <a:rPr lang="en-US" altLang="ja-JP" sz="2400" dirty="0" err="1"/>
              <a:t>Meminta</a:t>
            </a:r>
            <a:r>
              <a:rPr lang="en-US" altLang="ja-JP" sz="2400" dirty="0"/>
              <a:t> </a:t>
            </a:r>
            <a:r>
              <a:rPr lang="en-US" altLang="ja-JP" sz="2400" dirty="0" err="1"/>
              <a:t>ijin</a:t>
            </a:r>
            <a:r>
              <a:rPr lang="en-US" altLang="ja-JP" sz="2400" dirty="0"/>
              <a:t> </a:t>
            </a:r>
            <a:r>
              <a:rPr lang="en-US" altLang="ja-JP" sz="2400" dirty="0" err="1"/>
              <a:t>kepada</a:t>
            </a:r>
            <a:r>
              <a:rPr lang="en-US" altLang="ja-JP" sz="2400" dirty="0"/>
              <a:t> </a:t>
            </a:r>
            <a:r>
              <a:rPr lang="en-US" altLang="ja-JP" sz="2400" dirty="0" err="1"/>
              <a:t>teman</a:t>
            </a:r>
            <a:endParaRPr kumimoji="1" lang="ja-JP" altLang="en-US" sz="2400" dirty="0"/>
          </a:p>
        </p:txBody>
      </p:sp>
      <p:sp>
        <p:nvSpPr>
          <p:cNvPr id="12" name="AutoShape 109"/>
          <p:cNvSpPr>
            <a:spLocks noChangeArrowheads="1"/>
          </p:cNvSpPr>
          <p:nvPr/>
        </p:nvSpPr>
        <p:spPr bwMode="auto">
          <a:xfrm>
            <a:off x="1454120" y="2015960"/>
            <a:ext cx="4486032" cy="792000"/>
          </a:xfrm>
          <a:prstGeom prst="wedgeRoundRectCallout">
            <a:avLst>
              <a:gd name="adj1" fmla="val -53601"/>
              <a:gd name="adj2" fmla="val 22081"/>
              <a:gd name="adj3" fmla="val 16667"/>
            </a:avLst>
          </a:prstGeom>
          <a:ln w="19050">
            <a:solidFill>
              <a:srgbClr val="6C8CC8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="horz" wrap="square" lIns="74295" tIns="8890" rIns="74295" bIns="889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ja-JP" sz="2400" kern="100" dirty="0">
                <a:effectLst/>
                <a:latin typeface="+mn-ea"/>
                <a:cs typeface="Cordia New"/>
              </a:rPr>
              <a:t>すみません。</a:t>
            </a:r>
            <a:r>
              <a:rPr lang="ja-JP" altLang="en-US" sz="2400" kern="100" dirty="0">
                <a:effectLst/>
                <a:latin typeface="+mn-ea"/>
                <a:cs typeface="Cordia New"/>
              </a:rPr>
              <a:t>トイレ、いいですか。</a:t>
            </a:r>
            <a:endParaRPr lang="ja-JP" sz="2400" kern="100" dirty="0">
              <a:effectLst/>
              <a:latin typeface="+mn-ea"/>
              <a:cs typeface="Cordia New"/>
            </a:endParaRPr>
          </a:p>
          <a:p>
            <a:pPr indent="63500">
              <a:spcAft>
                <a:spcPts val="0"/>
              </a:spcAft>
            </a:pPr>
            <a:r>
              <a:rPr lang="en-US" sz="2000" kern="100" spc="100" dirty="0" err="1"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Sumimasen</a:t>
            </a:r>
            <a:r>
              <a:rPr lang="en-US" sz="2000" kern="100" spc="100" dirty="0"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. </a:t>
            </a:r>
            <a:r>
              <a:rPr lang="en-US" altLang="ja-JP" sz="2000" kern="100" spc="100" dirty="0" err="1"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Toire</a:t>
            </a:r>
            <a:r>
              <a:rPr lang="en-US" altLang="ja-JP" sz="2000" kern="100" spc="100" dirty="0"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, ii </a:t>
            </a:r>
            <a:r>
              <a:rPr lang="en-US" altLang="ja-JP" sz="2000" kern="100" spc="100" dirty="0" err="1"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desu</a:t>
            </a:r>
            <a:r>
              <a:rPr lang="en-US" altLang="ja-JP" sz="2000" kern="100" spc="100" dirty="0"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lang="en-US" altLang="ja-JP" sz="2000" kern="100" spc="100" dirty="0" err="1"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ka</a:t>
            </a:r>
            <a:r>
              <a:rPr lang="en-US" altLang="ja-JP" sz="2000" kern="100" spc="100" dirty="0"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.</a:t>
            </a:r>
            <a:endParaRPr lang="ja-JP" sz="2000" kern="100" spc="100" dirty="0">
              <a:effectLst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13" name="スマイル 12"/>
          <p:cNvSpPr/>
          <p:nvPr/>
        </p:nvSpPr>
        <p:spPr>
          <a:xfrm>
            <a:off x="539632" y="2357502"/>
            <a:ext cx="720000" cy="720000"/>
          </a:xfrm>
          <a:prstGeom prst="smileyFace">
            <a:avLst>
              <a:gd name="adj" fmla="val -4653"/>
            </a:avLst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  <p:sp>
        <p:nvSpPr>
          <p:cNvPr id="17" name="AutoShape 110"/>
          <p:cNvSpPr>
            <a:spLocks noChangeArrowheads="1"/>
          </p:cNvSpPr>
          <p:nvPr/>
        </p:nvSpPr>
        <p:spPr bwMode="auto">
          <a:xfrm>
            <a:off x="4498056" y="2988415"/>
            <a:ext cx="2880321" cy="792000"/>
          </a:xfrm>
          <a:prstGeom prst="wedgeRoundRectCallout">
            <a:avLst>
              <a:gd name="adj1" fmla="val 59462"/>
              <a:gd name="adj2" fmla="val 21111"/>
              <a:gd name="adj3" fmla="val 16667"/>
            </a:avLst>
          </a:prstGeom>
          <a:ln w="19050">
            <a:solidFill>
              <a:srgbClr val="6C8CC8"/>
            </a:solidFill>
            <a:prstDash val="dash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="horz" wrap="square" lIns="74295" tIns="8890" rIns="74295" bIns="889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ja-JP" sz="2400" kern="100" dirty="0">
                <a:effectLst/>
                <a:latin typeface="+mn-ea"/>
                <a:cs typeface="Cordia New"/>
              </a:rPr>
              <a:t>いいですよ。どうぞ。</a:t>
            </a:r>
            <a:r>
              <a:rPr lang="en-US" sz="2000" kern="100" spc="100" dirty="0"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Ii </a:t>
            </a:r>
            <a:r>
              <a:rPr lang="en-US" sz="2000" kern="100" spc="100" dirty="0" err="1"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desuyo</a:t>
            </a:r>
            <a:r>
              <a:rPr lang="en-US" sz="2000" kern="100" spc="100" dirty="0"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. </a:t>
            </a:r>
            <a:r>
              <a:rPr lang="en-US" sz="2000" kern="100" spc="100" dirty="0" err="1"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Douzo</a:t>
            </a:r>
            <a:r>
              <a:rPr lang="en-US" sz="2000" kern="100" spc="100" dirty="0"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.</a:t>
            </a:r>
            <a:endParaRPr lang="ja-JP" sz="2000" kern="100" spc="100" dirty="0">
              <a:effectLst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37" name="スマイル 36"/>
          <p:cNvSpPr/>
          <p:nvPr/>
        </p:nvSpPr>
        <p:spPr>
          <a:xfrm>
            <a:off x="7740352" y="5796639"/>
            <a:ext cx="720000" cy="720000"/>
          </a:xfrm>
          <a:prstGeom prst="smileyFace">
            <a:avLst>
              <a:gd name="adj" fmla="val 4653"/>
            </a:avLst>
          </a:prstGeom>
          <a:solidFill>
            <a:schemeClr val="accent6">
              <a:lumMod val="20000"/>
              <a:lumOff val="80000"/>
            </a:schemeClr>
          </a:solidFill>
          <a:ln w="635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  <p:grpSp>
        <p:nvGrpSpPr>
          <p:cNvPr id="4" name="グループ化 3"/>
          <p:cNvGrpSpPr/>
          <p:nvPr/>
        </p:nvGrpSpPr>
        <p:grpSpPr>
          <a:xfrm>
            <a:off x="2982973" y="5148567"/>
            <a:ext cx="4397339" cy="1425790"/>
            <a:chOff x="2820963" y="5013176"/>
            <a:chExt cx="4397339" cy="1425790"/>
          </a:xfrm>
        </p:grpSpPr>
        <p:sp>
          <p:nvSpPr>
            <p:cNvPr id="36" name="AutoShape 110"/>
            <p:cNvSpPr>
              <a:spLocks noChangeArrowheads="1"/>
            </p:cNvSpPr>
            <p:nvPr/>
          </p:nvSpPr>
          <p:spPr bwMode="auto">
            <a:xfrm>
              <a:off x="4033938" y="5581616"/>
              <a:ext cx="3184364" cy="857350"/>
            </a:xfrm>
            <a:prstGeom prst="wedgeRoundRectCallout">
              <a:avLst>
                <a:gd name="adj1" fmla="val 57237"/>
                <a:gd name="adj2" fmla="val 22945"/>
                <a:gd name="adj3" fmla="val 16667"/>
              </a:avLst>
            </a:prstGeom>
            <a:ln w="19050">
              <a:solidFill>
                <a:srgbClr val="6C8CC8"/>
              </a:solidFill>
              <a:prstDash val="dash"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74295" tIns="8890" rIns="74295" bIns="889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ja-JP" sz="2400" kern="100" dirty="0">
                  <a:effectLst/>
                  <a:latin typeface="+mn-ea"/>
                  <a:cs typeface="Cordia New"/>
                </a:rPr>
                <a:t>いいですよ。どうぞ。</a:t>
              </a:r>
              <a:endParaRPr lang="en-US" altLang="ja-JP" sz="2400" kern="100" dirty="0">
                <a:effectLst/>
                <a:latin typeface="+mn-ea"/>
                <a:cs typeface="Cordia New"/>
              </a:endParaRPr>
            </a:p>
            <a:p>
              <a:pPr>
                <a:spcAft>
                  <a:spcPts val="0"/>
                </a:spcAft>
              </a:pPr>
              <a:r>
                <a:rPr lang="en-US" sz="2000" kern="100" spc="100" dirty="0">
                  <a:effectLst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Ii </a:t>
              </a:r>
              <a:r>
                <a:rPr lang="en-US" sz="2000" kern="100" spc="100" dirty="0" err="1">
                  <a:effectLst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desuyo</a:t>
              </a:r>
              <a:r>
                <a:rPr lang="en-US" sz="2000" kern="100" spc="100" dirty="0">
                  <a:effectLst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.</a:t>
              </a:r>
              <a:r>
                <a:rPr lang="en-US" sz="2000" kern="100" spc="100" dirty="0"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 </a:t>
              </a:r>
              <a:r>
                <a:rPr lang="en-US" sz="2000" kern="100" spc="100" dirty="0" err="1">
                  <a:effectLst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Douzo</a:t>
              </a:r>
              <a:r>
                <a:rPr lang="en-US" sz="2000" kern="100" spc="100" dirty="0">
                  <a:effectLst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.</a:t>
              </a:r>
              <a:endParaRPr lang="ja-JP" sz="2000" kern="100" spc="100" dirty="0">
                <a:effectLst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  <a:p>
              <a:pPr indent="127000">
                <a:spcAft>
                  <a:spcPts val="0"/>
                </a:spcAft>
              </a:pPr>
              <a:r>
                <a:rPr lang="en-US" sz="2000" kern="100" dirty="0">
                  <a:effectLst/>
                  <a:latin typeface="+mn-ea"/>
                  <a:cs typeface="Cordia New"/>
                </a:rPr>
                <a:t> </a:t>
              </a:r>
              <a:endParaRPr lang="ja-JP" sz="2000" kern="100" dirty="0">
                <a:effectLst/>
                <a:latin typeface="+mn-ea"/>
                <a:cs typeface="Cordia New"/>
              </a:endParaRPr>
            </a:p>
          </p:txBody>
        </p:sp>
        <p:sp>
          <p:nvSpPr>
            <p:cNvPr id="35" name="円/楕円 34"/>
            <p:cNvSpPr/>
            <p:nvPr/>
          </p:nvSpPr>
          <p:spPr>
            <a:xfrm>
              <a:off x="2820963" y="5013176"/>
              <a:ext cx="1390997" cy="885024"/>
            </a:xfrm>
            <a:prstGeom prst="ellipse">
              <a:avLst/>
            </a:prstGeom>
            <a:ln w="19050">
              <a:solidFill>
                <a:srgbClr val="6C8CC8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ja-JP" sz="2400" kern="100" dirty="0">
                  <a:solidFill>
                    <a:srgbClr val="000000"/>
                  </a:solidFill>
                  <a:effectLst/>
                  <a:latin typeface="+mn-ea"/>
                  <a:cs typeface="Arial"/>
                </a:rPr>
                <a:t>はい</a:t>
              </a:r>
              <a:r>
                <a:rPr lang="en-US" sz="2000" kern="100" spc="100" dirty="0" err="1">
                  <a:solidFill>
                    <a:srgbClr val="000000"/>
                  </a:solidFill>
                  <a:effectLst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hai</a:t>
              </a:r>
              <a:endParaRPr lang="ja-JP" sz="2000" kern="100" spc="100" dirty="0">
                <a:effectLst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</p:grpSp>
      <p:pic>
        <p:nvPicPr>
          <p:cNvPr id="10" name="02050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60" y="1526991"/>
            <a:ext cx="360000" cy="360000"/>
          </a:xfrm>
          <a:prstGeom prst="rect">
            <a:avLst/>
          </a:prstGeom>
        </p:spPr>
      </p:pic>
      <p:sp>
        <p:nvSpPr>
          <p:cNvPr id="28" name="円/楕円 27"/>
          <p:cNvSpPr/>
          <p:nvPr/>
        </p:nvSpPr>
        <p:spPr>
          <a:xfrm>
            <a:off x="1668835" y="5796639"/>
            <a:ext cx="1390997" cy="792000"/>
          </a:xfrm>
          <a:prstGeom prst="ellipse">
            <a:avLst/>
          </a:prstGeom>
          <a:ln w="19050">
            <a:solidFill>
              <a:srgbClr val="6C8CC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ja-JP" altLang="en-US" sz="2400" kern="100" dirty="0">
                <a:solidFill>
                  <a:schemeClr val="tx1"/>
                </a:solidFill>
                <a:latin typeface="+mn-ea"/>
                <a:cs typeface="Arial"/>
              </a:rPr>
              <a:t>これ</a:t>
            </a:r>
            <a:endParaRPr lang="en-US" altLang="ja-JP" sz="2400" kern="100" dirty="0">
              <a:solidFill>
                <a:schemeClr val="tx1"/>
              </a:solidFill>
              <a:cs typeface="Cordia New"/>
            </a:endParaRPr>
          </a:p>
          <a:p>
            <a:pPr algn="ctr">
              <a:spcAft>
                <a:spcPts val="0"/>
              </a:spcAft>
            </a:pPr>
            <a:r>
              <a:rPr lang="en-US" altLang="ja-JP" sz="2000" kern="100" spc="100" dirty="0" err="1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kore</a:t>
            </a:r>
            <a:endParaRPr lang="ja-JP" sz="2000" kern="100" spc="100" dirty="0">
              <a:solidFill>
                <a:schemeClr val="tx1"/>
              </a:solidFill>
              <a:effectLst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pic>
        <p:nvPicPr>
          <p:cNvPr id="11" name="02050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1" y="3852423"/>
            <a:ext cx="360000" cy="360000"/>
          </a:xfrm>
          <a:prstGeom prst="rect">
            <a:avLst/>
          </a:prstGeom>
        </p:spPr>
      </p:pic>
      <p:grpSp>
        <p:nvGrpSpPr>
          <p:cNvPr id="34" name="グループ化 33"/>
          <p:cNvGrpSpPr/>
          <p:nvPr/>
        </p:nvGrpSpPr>
        <p:grpSpPr>
          <a:xfrm>
            <a:off x="62310" y="157185"/>
            <a:ext cx="9076679" cy="473882"/>
            <a:chOff x="62310" y="157185"/>
            <a:chExt cx="9076679" cy="473882"/>
          </a:xfrm>
        </p:grpSpPr>
        <p:pic>
          <p:nvPicPr>
            <p:cNvPr id="38" name="Picture 1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401" y="173867"/>
              <a:ext cx="89058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1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898" y="157186"/>
              <a:ext cx="5544616" cy="409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1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10" y="157185"/>
              <a:ext cx="5544616" cy="409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タイトル 5"/>
          <p:cNvSpPr>
            <a:spLocks noGrp="1"/>
          </p:cNvSpPr>
          <p:nvPr>
            <p:ph type="title"/>
          </p:nvPr>
        </p:nvSpPr>
        <p:spPr>
          <a:xfrm>
            <a:off x="152010" y="447870"/>
            <a:ext cx="5334948" cy="604866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sz="3500" dirty="0">
                <a:latin typeface="+mj-ea"/>
              </a:rPr>
              <a:t>きいて　いいましょう　</a:t>
            </a:r>
            <a:r>
              <a:rPr kumimoji="1" lang="en-US" altLang="ja-JP" sz="3500" dirty="0">
                <a:latin typeface="+mj-ea"/>
              </a:rPr>
              <a:t>3 ①</a:t>
            </a:r>
            <a:endParaRPr kumimoji="1" lang="ja-JP" altLang="en-US" sz="3500" dirty="0">
              <a:latin typeface="+mj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509120"/>
            <a:ext cx="1019229" cy="1246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スマイル 32"/>
          <p:cNvSpPr/>
          <p:nvPr/>
        </p:nvSpPr>
        <p:spPr>
          <a:xfrm>
            <a:off x="251600" y="5364591"/>
            <a:ext cx="720000" cy="720000"/>
          </a:xfrm>
          <a:prstGeom prst="smileyFace">
            <a:avLst>
              <a:gd name="adj" fmla="val -4653"/>
            </a:avLst>
          </a:prstGeom>
          <a:solidFill>
            <a:schemeClr val="tx2">
              <a:lumMod val="20000"/>
              <a:lumOff val="80000"/>
            </a:schemeClr>
          </a:solidFill>
          <a:ln w="6350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350" y="1459125"/>
            <a:ext cx="11620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020500a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95" y="546763"/>
            <a:ext cx="504225" cy="486000"/>
          </a:xfrm>
          <a:prstGeom prst="rect">
            <a:avLst/>
          </a:prstGeom>
        </p:spPr>
      </p:pic>
      <p:sp>
        <p:nvSpPr>
          <p:cNvPr id="31" name="AutoShape 109"/>
          <p:cNvSpPr>
            <a:spLocks noChangeArrowheads="1"/>
          </p:cNvSpPr>
          <p:nvPr/>
        </p:nvSpPr>
        <p:spPr bwMode="auto">
          <a:xfrm>
            <a:off x="2051720" y="4284471"/>
            <a:ext cx="4376342" cy="792000"/>
          </a:xfrm>
          <a:prstGeom prst="wedgeRoundRectCallout">
            <a:avLst>
              <a:gd name="adj1" fmla="val -55250"/>
              <a:gd name="adj2" fmla="val 25767"/>
              <a:gd name="adj3" fmla="val 16667"/>
            </a:avLst>
          </a:prstGeom>
          <a:ln w="19050">
            <a:solidFill>
              <a:srgbClr val="6C8CC8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="horz" wrap="square" lIns="74295" tIns="8890" rIns="74295" bIns="889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ja-JP" sz="2400" kern="100" dirty="0">
                <a:effectLst/>
                <a:latin typeface="+mn-ea"/>
                <a:cs typeface="Cordia New"/>
              </a:rPr>
              <a:t>すみません。</a:t>
            </a:r>
            <a:r>
              <a:rPr lang="ja-JP" altLang="en-US" sz="2400" kern="100" dirty="0">
                <a:latin typeface="+mn-ea"/>
                <a:cs typeface="Cordia New"/>
              </a:rPr>
              <a:t>これ、いいですか。</a:t>
            </a:r>
            <a:endParaRPr lang="ja-JP" sz="2400" kern="100" dirty="0">
              <a:effectLst/>
              <a:latin typeface="+mn-ea"/>
              <a:cs typeface="Cordia New"/>
            </a:endParaRPr>
          </a:p>
          <a:p>
            <a:pPr indent="63500">
              <a:spcAft>
                <a:spcPts val="0"/>
              </a:spcAft>
            </a:pPr>
            <a:r>
              <a:rPr lang="en-US" sz="2000" kern="100" spc="100" dirty="0" err="1"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Sumimasen</a:t>
            </a:r>
            <a:r>
              <a:rPr lang="en-US" sz="2000" kern="100" spc="100" dirty="0"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. </a:t>
            </a:r>
            <a:r>
              <a:rPr lang="en-US" altLang="ja-JP" sz="2000" kern="100" spc="100" dirty="0"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Kore, ii </a:t>
            </a:r>
            <a:r>
              <a:rPr lang="en-US" altLang="ja-JP" sz="2000" kern="100" spc="100" dirty="0" err="1"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desu</a:t>
            </a:r>
            <a:r>
              <a:rPr lang="en-US" altLang="ja-JP" sz="2000" kern="100" spc="100" dirty="0"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lang="en-US" altLang="ja-JP" sz="2000" kern="100" spc="100" dirty="0" err="1"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ka</a:t>
            </a:r>
            <a:r>
              <a:rPr lang="en-US" altLang="ja-JP" sz="2000" kern="100" spc="100" dirty="0"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.</a:t>
            </a:r>
            <a:endParaRPr lang="ja-JP" sz="2000" kern="100" spc="100" dirty="0">
              <a:effectLst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420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18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53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22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 animBg="1"/>
      <p:bldP spid="17" grpId="0" animBg="1"/>
      <p:bldP spid="28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700" y="3110000"/>
            <a:ext cx="145732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813478" y="1335796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3</a:t>
            </a:r>
            <a:r>
              <a:rPr lang="ja-JP" altLang="ja-JP" sz="2400" dirty="0" err="1"/>
              <a:t>．</a:t>
            </a:r>
            <a:r>
              <a:rPr lang="en-US" altLang="ja-JP" sz="2400" dirty="0" err="1"/>
              <a:t>Saat</a:t>
            </a:r>
            <a:r>
              <a:rPr lang="en-US" altLang="ja-JP" sz="2400" dirty="0"/>
              <a:t> </a:t>
            </a:r>
            <a:r>
              <a:rPr lang="en-US" altLang="ja-JP" sz="2400" dirty="0" err="1"/>
              <a:t>tidak</a:t>
            </a:r>
            <a:r>
              <a:rPr lang="en-US" altLang="ja-JP" sz="2400" dirty="0"/>
              <a:t> </a:t>
            </a:r>
            <a:r>
              <a:rPr lang="en-US" altLang="ja-JP" sz="2400" dirty="0" err="1"/>
              <a:t>memahami</a:t>
            </a:r>
            <a:r>
              <a:rPr lang="en-US" altLang="ja-JP" sz="2400" dirty="0"/>
              <a:t> yang </a:t>
            </a:r>
            <a:r>
              <a:rPr lang="en-US" altLang="ja-JP" sz="2400" dirty="0" err="1"/>
              <a:t>diajarkan</a:t>
            </a:r>
            <a:r>
              <a:rPr lang="en-US" altLang="ja-JP" sz="2400" dirty="0"/>
              <a:t> </a:t>
            </a:r>
            <a:endParaRPr lang="ja-JP" altLang="ja-JP" sz="2400" dirty="0"/>
          </a:p>
        </p:txBody>
      </p:sp>
      <p:sp>
        <p:nvSpPr>
          <p:cNvPr id="6" name="AutoShape 109"/>
          <p:cNvSpPr>
            <a:spLocks noChangeArrowheads="1"/>
          </p:cNvSpPr>
          <p:nvPr/>
        </p:nvSpPr>
        <p:spPr bwMode="auto">
          <a:xfrm>
            <a:off x="1043608" y="2255831"/>
            <a:ext cx="5472608" cy="792000"/>
          </a:xfrm>
          <a:prstGeom prst="wedgeRoundRectCallout">
            <a:avLst>
              <a:gd name="adj1" fmla="val -42351"/>
              <a:gd name="adj2" fmla="val 78583"/>
              <a:gd name="adj3" fmla="val 16667"/>
            </a:avLst>
          </a:prstGeom>
          <a:ln w="19050">
            <a:solidFill>
              <a:srgbClr val="6C8CC8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="horz" wrap="square" lIns="74295" tIns="8890" rIns="74295" bIns="889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ja-JP" sz="2400" kern="100" dirty="0">
                <a:effectLst/>
                <a:latin typeface="+mn-ea"/>
                <a:cs typeface="Cordia New"/>
              </a:rPr>
              <a:t>①すみません。</a:t>
            </a:r>
            <a:r>
              <a:rPr lang="ja-JP" altLang="en-US" sz="2400" kern="100" dirty="0">
                <a:effectLst/>
                <a:latin typeface="+mn-ea"/>
                <a:cs typeface="Cordia New"/>
              </a:rPr>
              <a:t>しつもん、いいですか。</a:t>
            </a:r>
            <a:endParaRPr lang="ja-JP" sz="2400" kern="100" dirty="0">
              <a:effectLst/>
              <a:latin typeface="+mn-ea"/>
              <a:cs typeface="Cordia New"/>
            </a:endParaRPr>
          </a:p>
          <a:p>
            <a:pPr indent="63500">
              <a:spcAft>
                <a:spcPts val="0"/>
              </a:spcAft>
            </a:pPr>
            <a:r>
              <a:rPr lang="en-US" sz="1600" kern="100" dirty="0"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     </a:t>
            </a:r>
            <a:r>
              <a:rPr lang="en-US" sz="2000" kern="100" dirty="0" err="1"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Sumimasen</a:t>
            </a:r>
            <a:r>
              <a:rPr lang="en-US" sz="2000" kern="100" dirty="0"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. </a:t>
            </a:r>
            <a:r>
              <a:rPr lang="en-US" sz="2000" kern="100" dirty="0" err="1"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Shitsumon</a:t>
            </a:r>
            <a:r>
              <a:rPr lang="en-US" sz="2000" kern="100" dirty="0"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, ii </a:t>
            </a:r>
            <a:r>
              <a:rPr lang="en-US" sz="2000" kern="100" dirty="0" err="1"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desu</a:t>
            </a:r>
            <a:r>
              <a:rPr lang="en-US" sz="2000" kern="100" dirty="0"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lang="en-US" sz="2000" kern="100" dirty="0" err="1"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ka</a:t>
            </a:r>
            <a:r>
              <a:rPr lang="en-US" sz="2000" kern="100" dirty="0"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.</a:t>
            </a:r>
            <a:endParaRPr lang="ja-JP" sz="2000" kern="100" dirty="0">
              <a:effectLst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7" name="AutoShape 109"/>
          <p:cNvSpPr>
            <a:spLocks noChangeArrowheads="1"/>
          </p:cNvSpPr>
          <p:nvPr/>
        </p:nvSpPr>
        <p:spPr bwMode="auto">
          <a:xfrm>
            <a:off x="1272938" y="4344063"/>
            <a:ext cx="6147580" cy="792000"/>
          </a:xfrm>
          <a:prstGeom prst="wedgeRoundRectCallout">
            <a:avLst>
              <a:gd name="adj1" fmla="val -54483"/>
              <a:gd name="adj2" fmla="val -49370"/>
              <a:gd name="adj3" fmla="val 16667"/>
            </a:avLst>
          </a:prstGeom>
          <a:ln w="19050">
            <a:solidFill>
              <a:srgbClr val="6C8CC8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="horz" wrap="square" lIns="74295" tIns="8890" rIns="74295" bIns="889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ja-JP" sz="2400" kern="100" dirty="0">
                <a:effectLst/>
                <a:latin typeface="+mn-ea"/>
                <a:cs typeface="Cordia New"/>
              </a:rPr>
              <a:t>②すみません。</a:t>
            </a:r>
            <a:r>
              <a:rPr lang="ja-JP" altLang="en-US" sz="2400" kern="100" dirty="0">
                <a:effectLst/>
                <a:latin typeface="+mn-ea"/>
                <a:cs typeface="Cordia New"/>
              </a:rPr>
              <a:t>もういちど　おねがいします。</a:t>
            </a:r>
            <a:endParaRPr lang="ja-JP" sz="2400" kern="100" dirty="0">
              <a:effectLst/>
              <a:latin typeface="+mn-ea"/>
              <a:cs typeface="Cordia New"/>
            </a:endParaRPr>
          </a:p>
          <a:p>
            <a:pPr indent="63500">
              <a:spcAft>
                <a:spcPts val="0"/>
              </a:spcAft>
            </a:pPr>
            <a:r>
              <a:rPr lang="en-US" sz="1600" kern="100" dirty="0">
                <a:effectLst/>
                <a:cs typeface="Cordia New"/>
              </a:rPr>
              <a:t>       </a:t>
            </a:r>
            <a:r>
              <a:rPr lang="en-US" sz="2000" kern="100" dirty="0" err="1">
                <a:effectLst/>
                <a:cs typeface="Cordia New"/>
              </a:rPr>
              <a:t>Sumimasen</a:t>
            </a:r>
            <a:r>
              <a:rPr lang="en-US" sz="2000" kern="100" dirty="0">
                <a:effectLst/>
                <a:cs typeface="Cordia New"/>
              </a:rPr>
              <a:t>. </a:t>
            </a:r>
            <a:r>
              <a:rPr lang="en-US" sz="2000" kern="100" dirty="0" err="1">
                <a:effectLst/>
                <a:cs typeface="Cordia New"/>
              </a:rPr>
              <a:t>Mou</a:t>
            </a:r>
            <a:r>
              <a:rPr lang="en-US" sz="2000" kern="100" dirty="0">
                <a:effectLst/>
                <a:cs typeface="Cordia New"/>
              </a:rPr>
              <a:t> </a:t>
            </a:r>
            <a:r>
              <a:rPr lang="en-US" sz="2000" kern="100" dirty="0" err="1">
                <a:effectLst/>
                <a:cs typeface="Cordia New"/>
              </a:rPr>
              <a:t>ichido</a:t>
            </a:r>
            <a:r>
              <a:rPr lang="en-US" sz="2000" kern="100" dirty="0">
                <a:effectLst/>
                <a:cs typeface="Cordia New"/>
              </a:rPr>
              <a:t> </a:t>
            </a:r>
            <a:r>
              <a:rPr lang="en-US" sz="2000" kern="100" dirty="0" err="1">
                <a:effectLst/>
                <a:cs typeface="Cordia New"/>
              </a:rPr>
              <a:t>onegai</a:t>
            </a:r>
            <a:r>
              <a:rPr lang="en-US" sz="2000" kern="100" dirty="0">
                <a:effectLst/>
                <a:cs typeface="Cordia New"/>
              </a:rPr>
              <a:t> </a:t>
            </a:r>
            <a:r>
              <a:rPr lang="en-US" sz="2000" kern="100" dirty="0" err="1">
                <a:effectLst/>
                <a:cs typeface="Cordia New"/>
              </a:rPr>
              <a:t>shimasu</a:t>
            </a:r>
            <a:r>
              <a:rPr lang="en-US" sz="2000" kern="100" dirty="0">
                <a:effectLst/>
                <a:cs typeface="Cordia New"/>
              </a:rPr>
              <a:t>.</a:t>
            </a:r>
            <a:endParaRPr lang="ja-JP" sz="2000" kern="100" dirty="0">
              <a:effectLst/>
              <a:cs typeface="Cordia New"/>
            </a:endParaRPr>
          </a:p>
        </p:txBody>
      </p:sp>
      <p:sp>
        <p:nvSpPr>
          <p:cNvPr id="8" name="スマイル 7"/>
          <p:cNvSpPr/>
          <p:nvPr/>
        </p:nvSpPr>
        <p:spPr>
          <a:xfrm>
            <a:off x="624946" y="3335863"/>
            <a:ext cx="720000" cy="720000"/>
          </a:xfrm>
          <a:prstGeom prst="smileyFace">
            <a:avLst>
              <a:gd name="adj" fmla="val -4653"/>
            </a:avLst>
          </a:prstGeom>
          <a:solidFill>
            <a:schemeClr val="tx2">
              <a:lumMod val="20000"/>
              <a:lumOff val="80000"/>
            </a:schemeClr>
          </a:solidFill>
          <a:ln w="6350" cap="flat" cmpd="sng" algn="ctr">
            <a:solidFill>
              <a:schemeClr val="tx2">
                <a:lumMod val="75000"/>
              </a:scheme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ja-JP" altLang="en-US" dirty="0"/>
          </a:p>
        </p:txBody>
      </p:sp>
      <p:sp>
        <p:nvSpPr>
          <p:cNvPr id="10" name="AutoShape 110"/>
          <p:cNvSpPr>
            <a:spLocks noChangeArrowheads="1"/>
          </p:cNvSpPr>
          <p:nvPr/>
        </p:nvSpPr>
        <p:spPr bwMode="auto">
          <a:xfrm>
            <a:off x="5161370" y="5352175"/>
            <a:ext cx="2355299" cy="792000"/>
          </a:xfrm>
          <a:prstGeom prst="wedgeRoundRectCallout">
            <a:avLst>
              <a:gd name="adj1" fmla="val 65379"/>
              <a:gd name="adj2" fmla="val -53450"/>
              <a:gd name="adj3" fmla="val 16667"/>
            </a:avLst>
          </a:prstGeom>
          <a:ln w="19050">
            <a:solidFill>
              <a:srgbClr val="6C8CC8"/>
            </a:solidFill>
            <a:prstDash val="dash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="horz" wrap="square" lIns="74295" tIns="8890" rIns="74295" bIns="889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ja-JP" sz="2400" kern="100" dirty="0">
                <a:effectLst/>
                <a:latin typeface="+mn-ea"/>
                <a:cs typeface="Cordia New"/>
              </a:rPr>
              <a:t>いいですよ。</a:t>
            </a:r>
            <a:endParaRPr lang="en-US" altLang="ja-JP" sz="2400" kern="100" dirty="0">
              <a:effectLst/>
              <a:latin typeface="+mn-ea"/>
              <a:cs typeface="Cordia New"/>
            </a:endParaRPr>
          </a:p>
          <a:p>
            <a:pPr>
              <a:spcAft>
                <a:spcPts val="0"/>
              </a:spcAft>
            </a:pPr>
            <a:r>
              <a:rPr lang="en-US" sz="1600" kern="100" dirty="0">
                <a:effectLst/>
                <a:cs typeface="Cordia New"/>
              </a:rPr>
              <a:t> </a:t>
            </a:r>
            <a:r>
              <a:rPr lang="en-US" sz="2000" kern="100" dirty="0">
                <a:effectLst/>
                <a:cs typeface="Cordia New"/>
              </a:rPr>
              <a:t>Ii </a:t>
            </a:r>
            <a:r>
              <a:rPr lang="en-US" sz="2000" kern="100" dirty="0" err="1">
                <a:effectLst/>
                <a:cs typeface="Cordia New"/>
              </a:rPr>
              <a:t>desu</a:t>
            </a:r>
            <a:r>
              <a:rPr lang="en-US" sz="2000" kern="100" dirty="0">
                <a:effectLst/>
                <a:cs typeface="Cordia New"/>
              </a:rPr>
              <a:t> </a:t>
            </a:r>
            <a:r>
              <a:rPr lang="en-US" sz="2000" kern="100" dirty="0" err="1">
                <a:effectLst/>
                <a:cs typeface="Cordia New"/>
              </a:rPr>
              <a:t>yo</a:t>
            </a:r>
            <a:r>
              <a:rPr lang="en-US" sz="2000" kern="100" dirty="0">
                <a:cs typeface="Cordia New"/>
              </a:rPr>
              <a:t>.</a:t>
            </a:r>
            <a:endParaRPr lang="ja-JP" sz="2000" kern="100" dirty="0">
              <a:effectLst/>
              <a:cs typeface="Cordia New"/>
            </a:endParaRPr>
          </a:p>
        </p:txBody>
      </p:sp>
      <p:sp>
        <p:nvSpPr>
          <p:cNvPr id="12" name="AutoShape 110"/>
          <p:cNvSpPr>
            <a:spLocks noChangeArrowheads="1"/>
          </p:cNvSpPr>
          <p:nvPr/>
        </p:nvSpPr>
        <p:spPr bwMode="auto">
          <a:xfrm>
            <a:off x="4489238" y="3263943"/>
            <a:ext cx="2976388" cy="792000"/>
          </a:xfrm>
          <a:prstGeom prst="wedgeRoundRectCallout">
            <a:avLst>
              <a:gd name="adj1" fmla="val 56236"/>
              <a:gd name="adj2" fmla="val 28256"/>
              <a:gd name="adj3" fmla="val 16667"/>
            </a:avLst>
          </a:prstGeom>
          <a:ln w="19050">
            <a:solidFill>
              <a:srgbClr val="6C8CC8"/>
            </a:solidFill>
            <a:prstDash val="dash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="horz" wrap="square" lIns="74295" tIns="8890" rIns="74295" bIns="8890" anchor="t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ja-JP" sz="2400" kern="100" dirty="0">
                <a:effectLst/>
                <a:latin typeface="+mn-ea"/>
                <a:cs typeface="Cordia New"/>
              </a:rPr>
              <a:t>いいですよ。どうぞ。</a:t>
            </a:r>
            <a:endParaRPr lang="en-US" altLang="ja-JP" sz="2400" kern="100" dirty="0">
              <a:effectLst/>
              <a:latin typeface="+mn-ea"/>
              <a:cs typeface="Cordia New"/>
            </a:endParaRPr>
          </a:p>
          <a:p>
            <a:pPr>
              <a:spcAft>
                <a:spcPts val="0"/>
              </a:spcAft>
            </a:pPr>
            <a:r>
              <a:rPr lang="en-US" sz="1600" kern="100" dirty="0">
                <a:effectLst/>
                <a:cs typeface="Cordia New"/>
              </a:rPr>
              <a:t> </a:t>
            </a:r>
            <a:r>
              <a:rPr lang="en-US" sz="2000" kern="100" dirty="0">
                <a:effectLst/>
                <a:cs typeface="Cordia New"/>
              </a:rPr>
              <a:t>Ii </a:t>
            </a:r>
            <a:r>
              <a:rPr lang="en-US" sz="2000" kern="100" dirty="0" err="1">
                <a:effectLst/>
                <a:cs typeface="Cordia New"/>
              </a:rPr>
              <a:t>desu</a:t>
            </a:r>
            <a:r>
              <a:rPr lang="en-US" sz="2000" kern="100" dirty="0">
                <a:effectLst/>
                <a:cs typeface="Cordia New"/>
              </a:rPr>
              <a:t> </a:t>
            </a:r>
            <a:r>
              <a:rPr lang="en-US" sz="2000" kern="100" dirty="0" err="1">
                <a:effectLst/>
                <a:cs typeface="Cordia New"/>
              </a:rPr>
              <a:t>yo</a:t>
            </a:r>
            <a:r>
              <a:rPr lang="en-US" sz="2000" kern="100" dirty="0">
                <a:effectLst/>
                <a:cs typeface="Cordia New"/>
              </a:rPr>
              <a:t>.</a:t>
            </a:r>
            <a:r>
              <a:rPr lang="en-US" altLang="ja-JP" sz="2000" kern="100" dirty="0">
                <a:effectLst/>
                <a:cs typeface="Arial"/>
              </a:rPr>
              <a:t> </a:t>
            </a:r>
            <a:r>
              <a:rPr lang="en-US" sz="2000" kern="100" dirty="0" err="1">
                <a:effectLst/>
                <a:cs typeface="Cordia New"/>
              </a:rPr>
              <a:t>Douzo</a:t>
            </a:r>
            <a:r>
              <a:rPr lang="en-US" sz="2000" kern="100" dirty="0">
                <a:cs typeface="Cordia New"/>
              </a:rPr>
              <a:t>.</a:t>
            </a:r>
            <a:endParaRPr lang="ja-JP" sz="2000" kern="100" dirty="0">
              <a:effectLst/>
              <a:ea typeface="ＭＳ 明朝"/>
              <a:cs typeface="Cordia New"/>
            </a:endParaRPr>
          </a:p>
        </p:txBody>
      </p:sp>
      <p:pic>
        <p:nvPicPr>
          <p:cNvPr id="2" name="02050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63" y="2276912"/>
            <a:ext cx="360000" cy="360000"/>
          </a:xfrm>
          <a:prstGeom prst="rect">
            <a:avLst/>
          </a:prstGeom>
        </p:spPr>
      </p:pic>
      <p:pic>
        <p:nvPicPr>
          <p:cNvPr id="3" name="02050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25" y="4500650"/>
            <a:ext cx="360000" cy="360000"/>
          </a:xfrm>
          <a:prstGeom prst="rect">
            <a:avLst/>
          </a:prstGeom>
        </p:spPr>
      </p:pic>
      <p:grpSp>
        <p:nvGrpSpPr>
          <p:cNvPr id="21" name="グループ化 20"/>
          <p:cNvGrpSpPr/>
          <p:nvPr/>
        </p:nvGrpSpPr>
        <p:grpSpPr>
          <a:xfrm>
            <a:off x="62310" y="157185"/>
            <a:ext cx="9076679" cy="473882"/>
            <a:chOff x="62310" y="157185"/>
            <a:chExt cx="9076679" cy="473882"/>
          </a:xfrm>
        </p:grpSpPr>
        <p:pic>
          <p:nvPicPr>
            <p:cNvPr id="22" name="Picture 1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401" y="173867"/>
              <a:ext cx="89058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898" y="157186"/>
              <a:ext cx="5544616" cy="409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10" y="157185"/>
              <a:ext cx="5544616" cy="409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タイトル 5"/>
          <p:cNvSpPr txBox="1">
            <a:spLocks/>
          </p:cNvSpPr>
          <p:nvPr/>
        </p:nvSpPr>
        <p:spPr>
          <a:xfrm>
            <a:off x="179512" y="447870"/>
            <a:ext cx="5334948" cy="60486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500" dirty="0">
                <a:latin typeface="+mj-ea"/>
              </a:rPr>
              <a:t>きいて　いいましょう　</a:t>
            </a:r>
            <a:r>
              <a:rPr lang="en-US" altLang="ja-JP" sz="3500" dirty="0">
                <a:latin typeface="+mj-ea"/>
              </a:rPr>
              <a:t>3 ② </a:t>
            </a:r>
            <a:endParaRPr lang="ja-JP" altLang="en-US" sz="3500" dirty="0">
              <a:latin typeface="+mj-ea"/>
            </a:endParaRPr>
          </a:p>
        </p:txBody>
      </p:sp>
      <p:pic>
        <p:nvPicPr>
          <p:cNvPr id="5" name="020500b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22" y="524403"/>
            <a:ext cx="504225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2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113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15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10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37057" y="2636912"/>
            <a:ext cx="78566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270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ＭＳ 明朝" pitchFamily="17" charset="-128"/>
                <a:cs typeface="Cordia New" pitchFamily="34" charset="-34"/>
              </a:rPr>
              <a:t>Apa</a:t>
            </a:r>
            <a:r>
              <a:rPr kumimoji="1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明朝" pitchFamily="17" charset="-128"/>
                <a:cs typeface="Cordia New" pitchFamily="34" charset="-34"/>
              </a:rPr>
              <a:t> yang </a:t>
            </a:r>
            <a:r>
              <a:rPr kumimoji="1" lang="en-US" altLang="ja-JP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ＭＳ 明朝" pitchFamily="17" charset="-128"/>
                <a:cs typeface="Cordia New" pitchFamily="34" charset="-34"/>
              </a:rPr>
              <a:t>dikatakan</a:t>
            </a:r>
            <a:r>
              <a:rPr kumimoji="1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明朝" pitchFamily="17" charset="-128"/>
                <a:cs typeface="Cordia New" pitchFamily="34" charset="-34"/>
              </a:rPr>
              <a:t> </a:t>
            </a:r>
            <a:r>
              <a:rPr kumimoji="1" lang="en-US" altLang="ja-JP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ＭＳ 明朝" pitchFamily="17" charset="-128"/>
                <a:cs typeface="Cordia New" pitchFamily="34" charset="-34"/>
              </a:rPr>
              <a:t>kepada</a:t>
            </a:r>
            <a:r>
              <a:rPr kumimoji="1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明朝" pitchFamily="17" charset="-128"/>
                <a:cs typeface="Cordia New" pitchFamily="34" charset="-34"/>
              </a:rPr>
              <a:t> </a:t>
            </a:r>
            <a:r>
              <a:rPr kumimoji="1" lang="id-ID" altLang="ja-JP" sz="2800" dirty="0">
                <a:ea typeface="ＭＳ 明朝" pitchFamily="17" charset="-128"/>
                <a:cs typeface="Cordia New" pitchFamily="34" charset="-34"/>
              </a:rPr>
              <a:t>sensei</a:t>
            </a:r>
            <a:r>
              <a:rPr kumimoji="1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明朝" pitchFamily="17" charset="-128"/>
                <a:cs typeface="Cordia New" pitchFamily="34" charset="-34"/>
              </a:rPr>
              <a:t> </a:t>
            </a:r>
            <a:r>
              <a:rPr kumimoji="1" lang="en-US" altLang="ja-JP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ＭＳ 明朝" pitchFamily="17" charset="-128"/>
                <a:cs typeface="Cordia New" pitchFamily="34" charset="-34"/>
              </a:rPr>
              <a:t>atau</a:t>
            </a:r>
            <a:r>
              <a:rPr kumimoji="1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明朝" pitchFamily="17" charset="-128"/>
                <a:cs typeface="Cordia New" pitchFamily="34" charset="-34"/>
              </a:rPr>
              <a:t> </a:t>
            </a:r>
            <a:r>
              <a:rPr kumimoji="1" lang="en-US" altLang="ja-JP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ＭＳ 明朝" pitchFamily="17" charset="-128"/>
                <a:cs typeface="Cordia New" pitchFamily="34" charset="-34"/>
              </a:rPr>
              <a:t>teman</a:t>
            </a:r>
            <a:r>
              <a:rPr kumimoji="1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明朝" pitchFamily="17" charset="-128"/>
                <a:cs typeface="Cordia New" pitchFamily="34" charset="-34"/>
              </a:rPr>
              <a:t>? </a:t>
            </a:r>
            <a:endParaRPr kumimoji="1" lang="en-US" altLang="ja-JP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ＭＳ Ｐゴシック" pitchFamily="50" charset="-128"/>
              <a:cs typeface="ＭＳ Ｐゴシック" pitchFamily="50" charset="-128"/>
            </a:endParaRPr>
          </a:p>
        </p:txBody>
      </p:sp>
      <p:pic>
        <p:nvPicPr>
          <p:cNvPr id="10" name="02060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983" y="4200433"/>
            <a:ext cx="360000" cy="360000"/>
          </a:xfrm>
          <a:prstGeom prst="rect">
            <a:avLst/>
          </a:prstGeom>
        </p:spPr>
      </p:pic>
      <p:pic>
        <p:nvPicPr>
          <p:cNvPr id="11" name="02060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76" y="4193064"/>
            <a:ext cx="360000" cy="360000"/>
          </a:xfrm>
          <a:prstGeom prst="rect">
            <a:avLst/>
          </a:prstGeom>
        </p:spPr>
      </p:pic>
      <p:pic>
        <p:nvPicPr>
          <p:cNvPr id="15" name="02060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01" y="4177326"/>
            <a:ext cx="360000" cy="360000"/>
          </a:xfrm>
          <a:prstGeom prst="rect">
            <a:avLst/>
          </a:prstGeom>
        </p:spPr>
      </p:pic>
      <p:pic>
        <p:nvPicPr>
          <p:cNvPr id="16" name="020604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304" y="4195754"/>
            <a:ext cx="360000" cy="360000"/>
          </a:xfrm>
          <a:prstGeom prst="rect">
            <a:avLst/>
          </a:prstGeom>
        </p:spPr>
      </p:pic>
      <p:grpSp>
        <p:nvGrpSpPr>
          <p:cNvPr id="19" name="グループ化 18"/>
          <p:cNvGrpSpPr/>
          <p:nvPr/>
        </p:nvGrpSpPr>
        <p:grpSpPr>
          <a:xfrm>
            <a:off x="62310" y="157185"/>
            <a:ext cx="9076679" cy="473882"/>
            <a:chOff x="62310" y="157185"/>
            <a:chExt cx="9076679" cy="473882"/>
          </a:xfrm>
        </p:grpSpPr>
        <p:pic>
          <p:nvPicPr>
            <p:cNvPr id="20" name="Picture 11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401" y="173867"/>
              <a:ext cx="89058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898" y="157186"/>
              <a:ext cx="5544616" cy="409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10" y="157185"/>
              <a:ext cx="5544616" cy="409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512" y="404664"/>
            <a:ext cx="3390848" cy="650269"/>
          </a:xfrm>
        </p:spPr>
        <p:txBody>
          <a:bodyPr>
            <a:normAutofit/>
          </a:bodyPr>
          <a:lstStyle/>
          <a:p>
            <a:pPr algn="l"/>
            <a:r>
              <a:rPr lang="ja-JP" altLang="en-US" sz="3500" dirty="0">
                <a:latin typeface="+mj-ea"/>
              </a:rPr>
              <a:t>ききましょう　</a:t>
            </a:r>
            <a:r>
              <a:rPr lang="en-US" altLang="ja-JP" sz="3500" dirty="0">
                <a:latin typeface="+mj-ea"/>
              </a:rPr>
              <a:t>2</a:t>
            </a:r>
            <a:endParaRPr kumimoji="1" lang="ja-JP" altLang="en-US" sz="3500" dirty="0">
              <a:latin typeface="+mj-ea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216399" y="980728"/>
            <a:ext cx="3419497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b="1" dirty="0" err="1">
                <a:solidFill>
                  <a:srgbClr val="6C8CC8"/>
                </a:solidFill>
                <a:latin typeface="Rockwell" panose="02060603020205020403" pitchFamily="18" charset="0"/>
              </a:rPr>
              <a:t>Kerjakan</a:t>
            </a:r>
            <a:r>
              <a:rPr kumimoji="1" lang="en-US" altLang="ja-JP" b="1" dirty="0">
                <a:solidFill>
                  <a:srgbClr val="6C8CC8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>
                <a:solidFill>
                  <a:srgbClr val="6C8CC8"/>
                </a:solidFill>
                <a:latin typeface="Rockwell" panose="02060603020205020403" pitchFamily="18" charset="0"/>
              </a:rPr>
              <a:t>Lembar</a:t>
            </a:r>
            <a:r>
              <a:rPr kumimoji="1" lang="en-US" altLang="ja-JP" b="1" dirty="0">
                <a:solidFill>
                  <a:srgbClr val="6C8CC8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>
                <a:solidFill>
                  <a:srgbClr val="6C8CC8"/>
                </a:solidFill>
                <a:latin typeface="Rockwell" panose="02060603020205020403" pitchFamily="18" charset="0"/>
              </a:rPr>
              <a:t>Kerja</a:t>
            </a:r>
            <a:r>
              <a:rPr kumimoji="1" lang="en-US" altLang="ja-JP" b="1" dirty="0">
                <a:solidFill>
                  <a:srgbClr val="6C8CC8"/>
                </a:solidFill>
                <a:latin typeface="Rockwell" panose="02060603020205020403" pitchFamily="18" charset="0"/>
              </a:rPr>
              <a:t> 2</a:t>
            </a:r>
            <a:endParaRPr kumimoji="1" lang="ja-JP" altLang="en-US" b="1" dirty="0">
              <a:solidFill>
                <a:srgbClr val="6C8CC8"/>
              </a:solidFill>
              <a:latin typeface="Rockwell" panose="02060603020205020403" pitchFamily="18" charset="0"/>
            </a:endParaRPr>
          </a:p>
        </p:txBody>
      </p:sp>
      <p:sp>
        <p:nvSpPr>
          <p:cNvPr id="25" name="角丸四角形 24"/>
          <p:cNvSpPr/>
          <p:nvPr/>
        </p:nvSpPr>
        <p:spPr>
          <a:xfrm>
            <a:off x="2007983" y="4293096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sp>
        <p:nvSpPr>
          <p:cNvPr id="26" name="角丸四角形 25"/>
          <p:cNvSpPr/>
          <p:nvPr/>
        </p:nvSpPr>
        <p:spPr>
          <a:xfrm>
            <a:off x="6336304" y="4275680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27" name="角丸四角形 26"/>
          <p:cNvSpPr/>
          <p:nvPr/>
        </p:nvSpPr>
        <p:spPr>
          <a:xfrm>
            <a:off x="4879501" y="4275680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28" name="角丸四角形 27"/>
          <p:cNvSpPr/>
          <p:nvPr/>
        </p:nvSpPr>
        <p:spPr>
          <a:xfrm>
            <a:off x="3456176" y="4280700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3294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61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61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76200"/>
            <a:ext cx="8534400" cy="911352"/>
          </a:xfrm>
        </p:spPr>
        <p:txBody>
          <a:bodyPr>
            <a:normAutofit fontScale="90000"/>
          </a:bodyPr>
          <a:lstStyle/>
          <a:p>
            <a:r>
              <a:rPr lang="id-ID" dirty="0"/>
              <a:t>Mari Bernyanyi</a:t>
            </a:r>
            <a:br>
              <a:rPr lang="id-ID" dirty="0"/>
            </a:br>
            <a:r>
              <a:rPr lang="id-ID" dirty="0"/>
              <a:t>Uta o utaimashou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 err="1"/>
              <a:t>Tatte</a:t>
            </a:r>
            <a:r>
              <a:rPr lang="en-US" sz="2800" dirty="0"/>
              <a:t> (</a:t>
            </a:r>
            <a:r>
              <a:rPr lang="en-US" sz="2800" dirty="0" err="1"/>
              <a:t>Berdiri</a:t>
            </a:r>
            <a:r>
              <a:rPr lang="en-US" sz="2800" dirty="0"/>
              <a:t>)</a:t>
            </a:r>
          </a:p>
          <a:p>
            <a:r>
              <a:rPr lang="en-US" sz="2800" dirty="0" err="1"/>
              <a:t>Suwatte</a:t>
            </a:r>
            <a:r>
              <a:rPr lang="en-US" sz="2800" dirty="0"/>
              <a:t> (</a:t>
            </a:r>
            <a:r>
              <a:rPr lang="en-US" sz="2800" dirty="0" err="1"/>
              <a:t>Duduk</a:t>
            </a:r>
            <a:r>
              <a:rPr lang="en-US" sz="2800" dirty="0"/>
              <a:t>)</a:t>
            </a:r>
          </a:p>
          <a:p>
            <a:r>
              <a:rPr lang="en-US" sz="2800" dirty="0"/>
              <a:t>Hon o </a:t>
            </a:r>
            <a:r>
              <a:rPr lang="en-US" sz="2800" dirty="0" err="1"/>
              <a:t>akete</a:t>
            </a:r>
            <a:r>
              <a:rPr lang="en-US" sz="2800" dirty="0"/>
              <a:t> (</a:t>
            </a:r>
            <a:r>
              <a:rPr lang="en-US" sz="2800" dirty="0" err="1"/>
              <a:t>Membuka</a:t>
            </a:r>
            <a:r>
              <a:rPr lang="en-US" sz="2800" dirty="0"/>
              <a:t> </a:t>
            </a:r>
            <a:r>
              <a:rPr lang="en-US" sz="2800" dirty="0" err="1"/>
              <a:t>Buku</a:t>
            </a:r>
            <a:r>
              <a:rPr lang="en-US" sz="2800" dirty="0"/>
              <a:t>)</a:t>
            </a:r>
          </a:p>
          <a:p>
            <a:r>
              <a:rPr lang="en-US" sz="2800" dirty="0" err="1"/>
              <a:t>Minna</a:t>
            </a:r>
            <a:r>
              <a:rPr lang="en-US" sz="2800" dirty="0"/>
              <a:t> de </a:t>
            </a:r>
            <a:r>
              <a:rPr lang="en-US" sz="2800" dirty="0" err="1"/>
              <a:t>tanoshiku</a:t>
            </a:r>
            <a:r>
              <a:rPr lang="en-US" sz="2800" dirty="0"/>
              <a:t> </a:t>
            </a:r>
            <a:r>
              <a:rPr lang="en-US" sz="2800" dirty="0" err="1"/>
              <a:t>hajimemashou</a:t>
            </a:r>
            <a:r>
              <a:rPr lang="en-US" sz="2800" dirty="0"/>
              <a:t> (Mari </a:t>
            </a:r>
            <a:r>
              <a:rPr lang="en-US" sz="2800" dirty="0" err="1"/>
              <a:t>mulai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gembira</a:t>
            </a:r>
            <a:r>
              <a:rPr lang="en-US" sz="2800" dirty="0"/>
              <a:t>)</a:t>
            </a:r>
          </a:p>
          <a:p>
            <a:r>
              <a:rPr lang="en-US" sz="2800" dirty="0" err="1"/>
              <a:t>Teepu</a:t>
            </a:r>
            <a:r>
              <a:rPr lang="en-US" sz="2800" dirty="0"/>
              <a:t> o </a:t>
            </a:r>
            <a:r>
              <a:rPr lang="en-US" sz="2800" dirty="0" err="1"/>
              <a:t>kiite</a:t>
            </a:r>
            <a:r>
              <a:rPr lang="en-US" sz="2800" dirty="0"/>
              <a:t> (</a:t>
            </a:r>
            <a:r>
              <a:rPr lang="en-US" sz="2800" dirty="0" err="1"/>
              <a:t>Mendengarkan</a:t>
            </a:r>
            <a:r>
              <a:rPr lang="en-US" sz="2800" dirty="0"/>
              <a:t> Tape)</a:t>
            </a:r>
          </a:p>
          <a:p>
            <a:r>
              <a:rPr lang="en-US" sz="2800" dirty="0"/>
              <a:t>E o mite (</a:t>
            </a:r>
            <a:r>
              <a:rPr lang="en-US" sz="2800" dirty="0" err="1"/>
              <a:t>Melihat</a:t>
            </a:r>
            <a:r>
              <a:rPr lang="en-US" sz="2800" dirty="0"/>
              <a:t> </a:t>
            </a:r>
            <a:r>
              <a:rPr lang="en-US" sz="2800" dirty="0" err="1"/>
              <a:t>Gambar</a:t>
            </a:r>
            <a:r>
              <a:rPr lang="en-US" sz="2800" dirty="0"/>
              <a:t>)</a:t>
            </a:r>
          </a:p>
          <a:p>
            <a:r>
              <a:rPr lang="en-US" sz="2800" dirty="0"/>
              <a:t>Hon o </a:t>
            </a:r>
            <a:r>
              <a:rPr lang="en-US" sz="2800" dirty="0" err="1"/>
              <a:t>yonde</a:t>
            </a:r>
            <a:r>
              <a:rPr lang="en-US" sz="2800" dirty="0"/>
              <a:t> (</a:t>
            </a:r>
            <a:r>
              <a:rPr lang="en-US" sz="2800" dirty="0" err="1"/>
              <a:t>Membaca</a:t>
            </a:r>
            <a:r>
              <a:rPr lang="en-US" sz="2800" dirty="0"/>
              <a:t> </a:t>
            </a:r>
            <a:r>
              <a:rPr lang="en-US" sz="2800" dirty="0" err="1"/>
              <a:t>Buku</a:t>
            </a:r>
            <a:r>
              <a:rPr lang="en-US" sz="2800" dirty="0"/>
              <a:t>)</a:t>
            </a:r>
          </a:p>
          <a:p>
            <a:r>
              <a:rPr lang="en-US" sz="2800" dirty="0" err="1"/>
              <a:t>Sakubun</a:t>
            </a:r>
            <a:r>
              <a:rPr lang="en-US" sz="2800" dirty="0"/>
              <a:t> o </a:t>
            </a:r>
            <a:r>
              <a:rPr lang="en-US" sz="2800" dirty="0" err="1"/>
              <a:t>kaite</a:t>
            </a:r>
            <a:r>
              <a:rPr lang="en-US" sz="2800" dirty="0"/>
              <a:t> (</a:t>
            </a:r>
            <a:r>
              <a:rPr lang="en-US" sz="2800" dirty="0" err="1"/>
              <a:t>Menulis</a:t>
            </a:r>
            <a:r>
              <a:rPr lang="en-US" sz="2800" dirty="0"/>
              <a:t> </a:t>
            </a:r>
            <a:r>
              <a:rPr lang="en-US" sz="2800" dirty="0" err="1"/>
              <a:t>Karangan</a:t>
            </a:r>
            <a:r>
              <a:rPr lang="en-US" sz="2800" dirty="0"/>
              <a:t>)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6339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プレースホルダー 4"/>
          <p:cNvSpPr>
            <a:spLocks noGrp="1"/>
          </p:cNvSpPr>
          <p:nvPr>
            <p:ph type="body" idx="1"/>
          </p:nvPr>
        </p:nvSpPr>
        <p:spPr>
          <a:xfrm>
            <a:off x="838200" y="2819400"/>
            <a:ext cx="7200800" cy="2160240"/>
          </a:xfrm>
          <a:noFill/>
        </p:spPr>
        <p:txBody>
          <a:bodyPr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altLang="ja-JP" sz="2800" b="0" dirty="0" err="1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Setiap</a:t>
            </a:r>
            <a:r>
              <a:rPr lang="en-US" altLang="ja-JP" sz="2800" b="0" dirty="0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 </a:t>
            </a:r>
            <a:r>
              <a:rPr lang="en-US" altLang="ja-JP" sz="2800" b="0" dirty="0" err="1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hari</a:t>
            </a:r>
            <a:r>
              <a:rPr lang="en-US" altLang="ja-JP" sz="2800" b="0" dirty="0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 </a:t>
            </a:r>
            <a:r>
              <a:rPr lang="en-US" altLang="ja-JP" sz="2800" b="0" dirty="0" err="1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ketika</a:t>
            </a:r>
            <a:r>
              <a:rPr lang="en-US" altLang="ja-JP" sz="2800" b="0" dirty="0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 </a:t>
            </a:r>
            <a:r>
              <a:rPr lang="en-US" altLang="ja-JP" sz="2800" b="0" dirty="0" err="1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pembelajaran</a:t>
            </a:r>
            <a:r>
              <a:rPr lang="en-US" altLang="ja-JP" sz="2800" b="0" dirty="0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 di </a:t>
            </a:r>
            <a:r>
              <a:rPr lang="en-US" altLang="ja-JP" sz="2800" b="0" dirty="0" err="1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kelas</a:t>
            </a:r>
            <a:r>
              <a:rPr lang="en-US" altLang="ja-JP" sz="2800" b="0" dirty="0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, </a:t>
            </a:r>
            <a:r>
              <a:rPr lang="en-US" altLang="ja-JP" sz="2800" b="0" dirty="0" err="1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perintah</a:t>
            </a:r>
            <a:r>
              <a:rPr lang="en-US" altLang="ja-JP" sz="2800" b="0" dirty="0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 </a:t>
            </a:r>
            <a:r>
              <a:rPr lang="en-US" altLang="ja-JP" sz="2800" b="0" dirty="0" err="1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apa</a:t>
            </a:r>
            <a:r>
              <a:rPr lang="en-US" altLang="ja-JP" sz="2800" b="0" dirty="0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 yang </a:t>
            </a:r>
            <a:r>
              <a:rPr lang="en-US" altLang="ja-JP" sz="2800" b="0" dirty="0" err="1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biasanya</a:t>
            </a:r>
            <a:r>
              <a:rPr lang="en-US" altLang="ja-JP" sz="2800" b="0" dirty="0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 </a:t>
            </a:r>
            <a:r>
              <a:rPr lang="en-US" altLang="ja-JP" sz="2800" b="0" dirty="0" err="1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diberikan</a:t>
            </a:r>
            <a:r>
              <a:rPr lang="en-US" altLang="ja-JP" sz="2800" b="0" dirty="0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 </a:t>
            </a:r>
            <a:r>
              <a:rPr lang="en-US" altLang="ja-JP" sz="2800" b="0" dirty="0" err="1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dosen</a:t>
            </a:r>
            <a:r>
              <a:rPr lang="en-US" altLang="ja-JP" sz="2800" b="0" dirty="0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 </a:t>
            </a:r>
            <a:r>
              <a:rPr lang="en-US" altLang="ja-JP" sz="2800" b="0" dirty="0" err="1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kepada</a:t>
            </a:r>
            <a:r>
              <a:rPr lang="en-US" altLang="ja-JP" sz="2800" b="0" dirty="0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 </a:t>
            </a:r>
            <a:r>
              <a:rPr lang="en-US" altLang="ja-JP" sz="2800" b="0" dirty="0" err="1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mahasiswanya</a:t>
            </a:r>
            <a:r>
              <a:rPr lang="en-US" altLang="ja-JP" sz="2800" b="0" dirty="0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? Mari </a:t>
            </a:r>
            <a:r>
              <a:rPr lang="en-US" altLang="ja-JP" sz="2800" b="0" dirty="0" err="1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kita</a:t>
            </a:r>
            <a:r>
              <a:rPr lang="en-US" altLang="ja-JP" sz="2800" b="0" dirty="0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 </a:t>
            </a:r>
            <a:r>
              <a:rPr lang="en-US" altLang="ja-JP" sz="2800" b="0" dirty="0" err="1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mempelajari</a:t>
            </a:r>
            <a:r>
              <a:rPr lang="en-US" altLang="ja-JP" sz="2800" b="0" dirty="0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 </a:t>
            </a:r>
            <a:r>
              <a:rPr lang="en-US" altLang="ja-JP" sz="2800" b="0" dirty="0" err="1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hal-hal</a:t>
            </a:r>
            <a:r>
              <a:rPr lang="en-US" altLang="ja-JP" sz="2800" b="0" dirty="0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 </a:t>
            </a:r>
            <a:r>
              <a:rPr lang="en-US" altLang="ja-JP" sz="2800" b="0" dirty="0" err="1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tersebut</a:t>
            </a:r>
            <a:r>
              <a:rPr lang="en-US" altLang="ja-JP" sz="2800" b="0" dirty="0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 </a:t>
            </a:r>
            <a:r>
              <a:rPr lang="en-US" altLang="ja-JP" sz="2800" b="0" dirty="0" err="1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dalam</a:t>
            </a:r>
            <a:r>
              <a:rPr lang="en-US" altLang="ja-JP" sz="2800" b="0" dirty="0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 </a:t>
            </a:r>
            <a:r>
              <a:rPr lang="en-US" altLang="ja-JP" sz="2800" b="0" dirty="0" err="1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bahasa</a:t>
            </a:r>
            <a:r>
              <a:rPr lang="en-US" altLang="ja-JP" sz="2800" b="0" dirty="0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 </a:t>
            </a:r>
            <a:r>
              <a:rPr lang="en-US" altLang="ja-JP" sz="2800" b="0" dirty="0" err="1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Jepang</a:t>
            </a:r>
            <a:r>
              <a:rPr lang="en-US" altLang="ja-JP" sz="2800" b="0" dirty="0">
                <a:solidFill>
                  <a:schemeClr val="tx1"/>
                </a:solidFill>
                <a:latin typeface="KaiTi" pitchFamily="49" charset="-122"/>
                <a:ea typeface="KaiTi" pitchFamily="49" charset="-122"/>
              </a:rPr>
              <a:t>.</a:t>
            </a:r>
            <a:endParaRPr kumimoji="1" lang="en-US" altLang="ja-JP" sz="2800" b="0" dirty="0">
              <a:solidFill>
                <a:schemeClr val="tx1"/>
              </a:solidFill>
              <a:latin typeface="KaiTi" pitchFamily="49" charset="-122"/>
              <a:ea typeface="KaiTi" pitchFamily="49" charset="-122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62310" y="157185"/>
            <a:ext cx="9076679" cy="473882"/>
            <a:chOff x="62310" y="157185"/>
            <a:chExt cx="9076679" cy="473882"/>
          </a:xfrm>
        </p:grpSpPr>
        <p:pic>
          <p:nvPicPr>
            <p:cNvPr id="8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401" y="173867"/>
              <a:ext cx="89058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898" y="157186"/>
              <a:ext cx="5544616" cy="409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10" y="157185"/>
              <a:ext cx="5544616" cy="409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762000"/>
            <a:ext cx="52101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788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04800"/>
            <a:ext cx="8534400" cy="758952"/>
          </a:xfrm>
        </p:spPr>
        <p:txBody>
          <a:bodyPr>
            <a:noAutofit/>
          </a:bodyPr>
          <a:lstStyle/>
          <a:p>
            <a:r>
              <a:rPr lang="en-US" sz="5400" dirty="0" err="1"/>
              <a:t>Hajimemashou</a:t>
            </a:r>
            <a:endParaRPr lang="en-US" sz="5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9" t="38068" r="33402" b="39484"/>
          <a:stretch/>
        </p:blipFill>
        <p:spPr bwMode="auto">
          <a:xfrm>
            <a:off x="1600200" y="2133600"/>
            <a:ext cx="60198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7656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Diucapkan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berakhir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61109" y="2822864"/>
            <a:ext cx="8001000" cy="2514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Kore de </a:t>
            </a:r>
            <a:r>
              <a:rPr lang="en-US" sz="5400" dirty="0" err="1"/>
              <a:t>owarimasu</a:t>
            </a:r>
            <a:endParaRPr lang="en-US" sz="5400" dirty="0"/>
          </a:p>
          <a:p>
            <a:pPr algn="ctr"/>
            <a:r>
              <a:rPr lang="ja-JP" altLang="en-US" sz="5400" dirty="0"/>
              <a:t>これでおわります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70600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 kudasai dan te imasu - Google Penelusuran - Mozilla Firef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19" t="50422" r="17347" b="16931"/>
          <a:stretch/>
        </p:blipFill>
        <p:spPr>
          <a:xfrm>
            <a:off x="1066800" y="838200"/>
            <a:ext cx="70866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65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/>
          <p:cNvGrpSpPr/>
          <p:nvPr/>
        </p:nvGrpSpPr>
        <p:grpSpPr>
          <a:xfrm>
            <a:off x="62310" y="157185"/>
            <a:ext cx="9076679" cy="473882"/>
            <a:chOff x="62310" y="157185"/>
            <a:chExt cx="9076679" cy="473882"/>
          </a:xfrm>
        </p:grpSpPr>
        <p:pic>
          <p:nvPicPr>
            <p:cNvPr id="26" name="Picture 11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8401" y="173867"/>
              <a:ext cx="89058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12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898" y="157186"/>
              <a:ext cx="5544616" cy="409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12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10" y="157185"/>
              <a:ext cx="5544616" cy="409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179512" y="441504"/>
            <a:ext cx="5856798" cy="611232"/>
          </a:xfrm>
        </p:spPr>
        <p:txBody>
          <a:bodyPr>
            <a:noAutofit/>
          </a:bodyPr>
          <a:lstStyle/>
          <a:p>
            <a:pPr algn="l"/>
            <a:r>
              <a:rPr kumimoji="1" lang="ja-JP" altLang="en-US" sz="3500" dirty="0">
                <a:latin typeface="+mj-ea"/>
              </a:rPr>
              <a:t>きいて　いいましょう　</a:t>
            </a:r>
            <a:r>
              <a:rPr kumimoji="1" lang="en-US" altLang="ja-JP" sz="3500" dirty="0">
                <a:latin typeface="+mj-ea"/>
              </a:rPr>
              <a:t>2</a:t>
            </a:r>
            <a:endParaRPr kumimoji="1" lang="ja-JP" altLang="en-US" sz="3500" dirty="0">
              <a:latin typeface="+mj-ea"/>
            </a:endParaRPr>
          </a:p>
        </p:txBody>
      </p:sp>
      <p:grpSp>
        <p:nvGrpSpPr>
          <p:cNvPr id="31" name="グループ化 30"/>
          <p:cNvGrpSpPr/>
          <p:nvPr/>
        </p:nvGrpSpPr>
        <p:grpSpPr>
          <a:xfrm>
            <a:off x="852443" y="1733966"/>
            <a:ext cx="1544469" cy="2165688"/>
            <a:chOff x="1835696" y="1196752"/>
            <a:chExt cx="1544469" cy="2165688"/>
          </a:xfrm>
        </p:grpSpPr>
        <p:sp>
          <p:nvSpPr>
            <p:cNvPr id="32" name="正方形/長方形 31"/>
            <p:cNvSpPr/>
            <p:nvPr/>
          </p:nvSpPr>
          <p:spPr>
            <a:xfrm>
              <a:off x="1835696" y="1196752"/>
              <a:ext cx="1544469" cy="2165688"/>
            </a:xfrm>
            <a:prstGeom prst="rect">
              <a:avLst/>
            </a:prstGeom>
            <a:ln w="19050">
              <a:solidFill>
                <a:srgbClr val="6C8CC8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1893" y="1346416"/>
              <a:ext cx="1352074" cy="18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" name="グループ化 33"/>
          <p:cNvGrpSpPr/>
          <p:nvPr/>
        </p:nvGrpSpPr>
        <p:grpSpPr>
          <a:xfrm>
            <a:off x="3754443" y="1733966"/>
            <a:ext cx="1544469" cy="2165688"/>
            <a:chOff x="4139952" y="1124744"/>
            <a:chExt cx="1544469" cy="2165688"/>
          </a:xfrm>
        </p:grpSpPr>
        <p:sp>
          <p:nvSpPr>
            <p:cNvPr id="35" name="正方形/長方形 34"/>
            <p:cNvSpPr/>
            <p:nvPr/>
          </p:nvSpPr>
          <p:spPr>
            <a:xfrm>
              <a:off x="4139952" y="1124744"/>
              <a:ext cx="1544469" cy="2165688"/>
            </a:xfrm>
            <a:prstGeom prst="rect">
              <a:avLst/>
            </a:prstGeom>
            <a:ln w="19050">
              <a:solidFill>
                <a:srgbClr val="6C8CC8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6" name="Picture 4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8707" y="1307588"/>
              <a:ext cx="1126957" cy="18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" name="グループ化 36"/>
          <p:cNvGrpSpPr/>
          <p:nvPr/>
        </p:nvGrpSpPr>
        <p:grpSpPr>
          <a:xfrm>
            <a:off x="6631009" y="1749146"/>
            <a:ext cx="1544469" cy="2165688"/>
            <a:chOff x="6804247" y="980728"/>
            <a:chExt cx="1544469" cy="2165688"/>
          </a:xfrm>
        </p:grpSpPr>
        <p:sp>
          <p:nvSpPr>
            <p:cNvPr id="38" name="正方形/長方形 37"/>
            <p:cNvSpPr/>
            <p:nvPr/>
          </p:nvSpPr>
          <p:spPr>
            <a:xfrm>
              <a:off x="6804247" y="980728"/>
              <a:ext cx="1544469" cy="2165688"/>
            </a:xfrm>
            <a:prstGeom prst="rect">
              <a:avLst/>
            </a:prstGeom>
            <a:ln w="19050">
              <a:solidFill>
                <a:srgbClr val="6C8CC8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9" name="Picture 5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5933" y="1163572"/>
              <a:ext cx="1241096" cy="18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0" name="グループ化 39"/>
          <p:cNvGrpSpPr/>
          <p:nvPr/>
        </p:nvGrpSpPr>
        <p:grpSpPr>
          <a:xfrm>
            <a:off x="852442" y="4528850"/>
            <a:ext cx="1544469" cy="2165688"/>
            <a:chOff x="1835695" y="4090392"/>
            <a:chExt cx="1544469" cy="2165688"/>
          </a:xfrm>
        </p:grpSpPr>
        <p:sp>
          <p:nvSpPr>
            <p:cNvPr id="41" name="正方形/長方形 40"/>
            <p:cNvSpPr/>
            <p:nvPr/>
          </p:nvSpPr>
          <p:spPr>
            <a:xfrm>
              <a:off x="1835695" y="4090392"/>
              <a:ext cx="1544469" cy="2165688"/>
            </a:xfrm>
            <a:prstGeom prst="rect">
              <a:avLst/>
            </a:prstGeom>
            <a:ln w="19050">
              <a:solidFill>
                <a:srgbClr val="6C8CC8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2" name="Picture 6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4297" y="4267928"/>
              <a:ext cx="1267265" cy="18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" name="グループ化 42"/>
          <p:cNvGrpSpPr/>
          <p:nvPr/>
        </p:nvGrpSpPr>
        <p:grpSpPr>
          <a:xfrm>
            <a:off x="3754439" y="4472877"/>
            <a:ext cx="1544469" cy="2165688"/>
            <a:chOff x="4283968" y="3933056"/>
            <a:chExt cx="1544469" cy="2165688"/>
          </a:xfrm>
        </p:grpSpPr>
        <p:sp>
          <p:nvSpPr>
            <p:cNvPr id="44" name="正方形/長方形 43"/>
            <p:cNvSpPr/>
            <p:nvPr/>
          </p:nvSpPr>
          <p:spPr>
            <a:xfrm>
              <a:off x="4283968" y="3933056"/>
              <a:ext cx="1544469" cy="2165688"/>
            </a:xfrm>
            <a:prstGeom prst="rect">
              <a:avLst/>
            </a:prstGeom>
            <a:ln w="19050">
              <a:solidFill>
                <a:srgbClr val="6C8CC8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5" name="Picture 7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535" y="4080209"/>
              <a:ext cx="1183333" cy="18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" name="グループ化 45"/>
          <p:cNvGrpSpPr/>
          <p:nvPr/>
        </p:nvGrpSpPr>
        <p:grpSpPr>
          <a:xfrm>
            <a:off x="6631850" y="4437112"/>
            <a:ext cx="1544469" cy="2165688"/>
            <a:chOff x="6804248" y="4085084"/>
            <a:chExt cx="1544469" cy="2165688"/>
          </a:xfrm>
        </p:grpSpPr>
        <p:sp>
          <p:nvSpPr>
            <p:cNvPr id="47" name="正方形/長方形 46"/>
            <p:cNvSpPr/>
            <p:nvPr/>
          </p:nvSpPr>
          <p:spPr>
            <a:xfrm>
              <a:off x="6804248" y="4085084"/>
              <a:ext cx="1544469" cy="2165688"/>
            </a:xfrm>
            <a:prstGeom prst="rect">
              <a:avLst/>
            </a:prstGeom>
            <a:ln w="19050">
              <a:solidFill>
                <a:srgbClr val="6C8CC8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8" name="Picture 8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5098" y="4273236"/>
              <a:ext cx="1202765" cy="180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角丸四角形 15"/>
          <p:cNvSpPr/>
          <p:nvPr/>
        </p:nvSpPr>
        <p:spPr>
          <a:xfrm>
            <a:off x="548529" y="3095928"/>
            <a:ext cx="2435767" cy="884820"/>
          </a:xfrm>
          <a:prstGeom prst="roundRect">
            <a:avLst/>
          </a:prstGeom>
          <a:ln w="19050">
            <a:solidFill>
              <a:srgbClr val="6C8CC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きいて　ください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spc="100" dirty="0" err="1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Kiite</a:t>
            </a:r>
            <a:r>
              <a:rPr lang="en-US" altLang="ja-JP" sz="2000" spc="100" dirty="0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lang="en-US" altLang="ja-JP" sz="2000" spc="100" dirty="0" err="1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kudasai</a:t>
            </a:r>
            <a:r>
              <a:rPr lang="en-US" altLang="ja-JP" sz="2000" spc="200" dirty="0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.</a:t>
            </a:r>
            <a:endParaRPr kumimoji="1" lang="ja-JP" altLang="en-US" sz="2000" spc="200" dirty="0">
              <a:solidFill>
                <a:schemeClr val="tx1"/>
              </a:solidFill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3265202" y="3117353"/>
            <a:ext cx="2545749" cy="841721"/>
          </a:xfrm>
          <a:prstGeom prst="roundRect">
            <a:avLst/>
          </a:prstGeom>
          <a:ln w="19050">
            <a:solidFill>
              <a:srgbClr val="6C8CC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かいて　ください。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spc="100" dirty="0" err="1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Kaite</a:t>
            </a:r>
            <a:r>
              <a:rPr lang="en-US" altLang="ja-JP" sz="2000" spc="100" dirty="0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lang="en-US" altLang="ja-JP" sz="2000" spc="100" dirty="0" err="1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kudasai</a:t>
            </a:r>
            <a:r>
              <a:rPr lang="en-US" altLang="ja-JP" sz="2000" spc="200" dirty="0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.</a:t>
            </a:r>
            <a:endParaRPr kumimoji="1" lang="ja-JP" altLang="en-US" sz="2000" spc="200" dirty="0">
              <a:solidFill>
                <a:schemeClr val="tx1"/>
              </a:solidFill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6250209" y="3090770"/>
            <a:ext cx="2443486" cy="884820"/>
          </a:xfrm>
          <a:prstGeom prst="roundRect">
            <a:avLst/>
          </a:prstGeom>
          <a:ln w="19050">
            <a:solidFill>
              <a:srgbClr val="6C8CC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よんで　ください</a:t>
            </a:r>
            <a:r>
              <a:rPr lang="ja-JP" altLang="en-US" sz="2000" dirty="0">
                <a:solidFill>
                  <a:schemeClr val="tx1"/>
                </a:solidFill>
              </a:rPr>
              <a:t>。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spc="100" dirty="0" err="1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Yonde</a:t>
            </a:r>
            <a:r>
              <a:rPr lang="en-US" altLang="ja-JP" sz="2000" spc="100" dirty="0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lang="en-US" altLang="ja-JP" sz="2000" spc="100" dirty="0" err="1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kudasai</a:t>
            </a:r>
            <a:r>
              <a:rPr lang="en-US" altLang="ja-JP" sz="2000" spc="200" dirty="0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.</a:t>
            </a:r>
            <a:endParaRPr kumimoji="1" lang="ja-JP" altLang="en-US" sz="2000" spc="200" dirty="0">
              <a:solidFill>
                <a:schemeClr val="tx1"/>
              </a:solidFill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18" name="角丸四角形 17"/>
          <p:cNvSpPr/>
          <p:nvPr/>
        </p:nvSpPr>
        <p:spPr>
          <a:xfrm>
            <a:off x="548529" y="5795436"/>
            <a:ext cx="2342354" cy="884820"/>
          </a:xfrm>
          <a:prstGeom prst="roundRect">
            <a:avLst/>
          </a:prstGeom>
          <a:ln w="19050">
            <a:solidFill>
              <a:srgbClr val="6C8CC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あけて　ください。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spc="100" dirty="0" err="1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Akete</a:t>
            </a:r>
            <a:r>
              <a:rPr lang="en-US" altLang="ja-JP" sz="2000" spc="100" dirty="0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lang="en-US" altLang="ja-JP" sz="2000" spc="100" dirty="0" err="1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kudasai</a:t>
            </a:r>
            <a:r>
              <a:rPr lang="en-US" altLang="ja-JP" sz="2000" spc="200" dirty="0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.</a:t>
            </a:r>
            <a:endParaRPr kumimoji="1" lang="ja-JP" altLang="en-US" sz="2000" spc="200" dirty="0">
              <a:solidFill>
                <a:schemeClr val="tx1"/>
              </a:solidFill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3521284" y="5809718"/>
            <a:ext cx="2289667" cy="884820"/>
          </a:xfrm>
          <a:prstGeom prst="roundRect">
            <a:avLst/>
          </a:prstGeom>
          <a:ln w="19050">
            <a:solidFill>
              <a:srgbClr val="6C8CC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solidFill>
                  <a:schemeClr val="tx1"/>
                </a:solidFill>
              </a:rPr>
              <a:t>いって　ください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spc="100" dirty="0" err="1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Itte</a:t>
            </a:r>
            <a:r>
              <a:rPr lang="en-US" altLang="ja-JP" sz="2000" spc="100" dirty="0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lang="en-US" altLang="ja-JP" sz="2000" spc="100" dirty="0" err="1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kudasai</a:t>
            </a:r>
            <a:r>
              <a:rPr lang="en-US" altLang="ja-JP" sz="2000" spc="200" dirty="0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.</a:t>
            </a:r>
            <a:endParaRPr kumimoji="1" lang="ja-JP" altLang="en-US" sz="2000" spc="200" dirty="0">
              <a:solidFill>
                <a:schemeClr val="tx1"/>
              </a:solidFill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1" name="角丸四角形 20"/>
          <p:cNvSpPr/>
          <p:nvPr/>
        </p:nvSpPr>
        <p:spPr>
          <a:xfrm>
            <a:off x="6229245" y="5795436"/>
            <a:ext cx="2342275" cy="884820"/>
          </a:xfrm>
          <a:prstGeom prst="roundRect">
            <a:avLst/>
          </a:prstGeom>
          <a:ln w="19050">
            <a:solidFill>
              <a:srgbClr val="6C8CC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みて　ください。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spc="100" dirty="0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Mite </a:t>
            </a:r>
            <a:r>
              <a:rPr lang="en-US" altLang="ja-JP" sz="2000" spc="100" dirty="0" err="1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kudasai</a:t>
            </a:r>
            <a:r>
              <a:rPr lang="en-US" altLang="ja-JP" sz="2000" spc="200" dirty="0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.</a:t>
            </a:r>
            <a:endParaRPr kumimoji="1" lang="ja-JP" altLang="en-US" sz="2000" spc="200" dirty="0">
              <a:solidFill>
                <a:schemeClr val="tx1"/>
              </a:solidFill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9" name="角丸四角形 48"/>
          <p:cNvSpPr/>
          <p:nvPr/>
        </p:nvSpPr>
        <p:spPr>
          <a:xfrm>
            <a:off x="1318677" y="1419991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sp>
        <p:nvSpPr>
          <p:cNvPr id="50" name="角丸四角形 49"/>
          <p:cNvSpPr/>
          <p:nvPr/>
        </p:nvSpPr>
        <p:spPr>
          <a:xfrm>
            <a:off x="1318676" y="4221088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51" name="角丸四角形 50"/>
          <p:cNvSpPr/>
          <p:nvPr/>
        </p:nvSpPr>
        <p:spPr>
          <a:xfrm>
            <a:off x="7094383" y="1435991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52" name="角丸四角形 51"/>
          <p:cNvSpPr/>
          <p:nvPr/>
        </p:nvSpPr>
        <p:spPr>
          <a:xfrm>
            <a:off x="4232077" y="1419991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2</a:t>
            </a:r>
          </a:p>
        </p:txBody>
      </p:sp>
      <p:sp>
        <p:nvSpPr>
          <p:cNvPr id="53" name="角丸四角形 52"/>
          <p:cNvSpPr/>
          <p:nvPr/>
        </p:nvSpPr>
        <p:spPr>
          <a:xfrm>
            <a:off x="7094383" y="4159050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6</a:t>
            </a:r>
            <a:endParaRPr kumimoji="1" lang="ja-JP" altLang="en-US" sz="2400" dirty="0"/>
          </a:p>
        </p:txBody>
      </p:sp>
      <p:sp>
        <p:nvSpPr>
          <p:cNvPr id="54" name="角丸四角形 53"/>
          <p:cNvSpPr/>
          <p:nvPr/>
        </p:nvSpPr>
        <p:spPr>
          <a:xfrm>
            <a:off x="4221754" y="4178100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5</a:t>
            </a:r>
            <a:endParaRPr kumimoji="1" lang="ja-JP" altLang="en-US" sz="2400" dirty="0"/>
          </a:p>
        </p:txBody>
      </p:sp>
      <p:pic>
        <p:nvPicPr>
          <p:cNvPr id="22" name="02040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385" y="4033716"/>
            <a:ext cx="360000" cy="360000"/>
          </a:xfrm>
          <a:prstGeom prst="rect">
            <a:avLst/>
          </a:prstGeom>
        </p:spPr>
      </p:pic>
      <p:pic>
        <p:nvPicPr>
          <p:cNvPr id="13" name="02040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883635" y="4026502"/>
            <a:ext cx="360000" cy="360000"/>
          </a:xfrm>
          <a:prstGeom prst="rect">
            <a:avLst/>
          </a:prstGeom>
        </p:spPr>
      </p:pic>
      <p:pic>
        <p:nvPicPr>
          <p:cNvPr id="6" name="020404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186" y="4077112"/>
            <a:ext cx="360000" cy="360000"/>
          </a:xfrm>
          <a:prstGeom prst="rect">
            <a:avLst/>
          </a:prstGeom>
        </p:spPr>
      </p:pic>
      <p:pic>
        <p:nvPicPr>
          <p:cNvPr id="5" name="02040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385" y="1340768"/>
            <a:ext cx="360000" cy="360000"/>
          </a:xfrm>
          <a:prstGeom prst="rect">
            <a:avLst/>
          </a:prstGeom>
        </p:spPr>
      </p:pic>
      <p:pic>
        <p:nvPicPr>
          <p:cNvPr id="3" name="020402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635" y="1341325"/>
            <a:ext cx="360000" cy="360000"/>
          </a:xfrm>
          <a:prstGeom prst="rect">
            <a:avLst/>
          </a:prstGeom>
        </p:spPr>
      </p:pic>
      <p:pic>
        <p:nvPicPr>
          <p:cNvPr id="2" name="020401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598" y="1354359"/>
            <a:ext cx="360000" cy="360000"/>
          </a:xfrm>
          <a:prstGeom prst="rect">
            <a:avLst/>
          </a:prstGeom>
        </p:spPr>
      </p:pic>
      <p:pic>
        <p:nvPicPr>
          <p:cNvPr id="23" name="020400.MP3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774" y="550264"/>
            <a:ext cx="504225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6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50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56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56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62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560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5055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3167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16" grpId="0" animBg="1"/>
      <p:bldP spid="17" grpId="0" animBg="1"/>
      <p:bldP spid="19" grpId="0" animBg="1"/>
      <p:bldP spid="18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73" t="16666" r="10535" b="29166"/>
          <a:stretch/>
        </p:blipFill>
        <p:spPr bwMode="auto">
          <a:xfrm>
            <a:off x="838200" y="533400"/>
            <a:ext cx="36576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tatte kudasai - Google Penelusuran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48" t="17212" r="11970" b="30439"/>
          <a:stretch/>
        </p:blipFill>
        <p:spPr>
          <a:xfrm>
            <a:off x="4953000" y="595745"/>
            <a:ext cx="3477491" cy="39000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00" y="4828308"/>
            <a:ext cx="3581400" cy="810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Tatte</a:t>
            </a:r>
            <a:r>
              <a:rPr lang="en-US" dirty="0"/>
              <a:t> </a:t>
            </a:r>
            <a:r>
              <a:rPr lang="en-US" dirty="0" err="1"/>
              <a:t>Kudasai</a:t>
            </a:r>
            <a:endParaRPr lang="en-US" dirty="0"/>
          </a:p>
          <a:p>
            <a:pPr algn="ctr"/>
            <a:r>
              <a:rPr lang="ja-JP" altLang="en-US" dirty="0"/>
              <a:t>たってください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800599" y="4828309"/>
            <a:ext cx="3629891" cy="810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Suwatte</a:t>
            </a:r>
            <a:r>
              <a:rPr lang="en-US" dirty="0"/>
              <a:t> </a:t>
            </a:r>
            <a:r>
              <a:rPr lang="en-US" dirty="0" err="1"/>
              <a:t>Kudasai</a:t>
            </a:r>
            <a:endParaRPr lang="en-US" dirty="0"/>
          </a:p>
          <a:p>
            <a:pPr algn="ctr"/>
            <a:r>
              <a:rPr lang="ja-JP" altLang="en-US" dirty="0"/>
              <a:t>すわってください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722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90" t="20224" r="4236" b="41824"/>
          <a:stretch/>
        </p:blipFill>
        <p:spPr bwMode="auto">
          <a:xfrm>
            <a:off x="304800" y="1705428"/>
            <a:ext cx="5638800" cy="384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4800600" y="2300514"/>
            <a:ext cx="4114800" cy="1204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FFF00"/>
                </a:solidFill>
              </a:rPr>
              <a:t>Bertanyalah</a:t>
            </a:r>
            <a:endParaRPr lang="en-US" sz="2400" dirty="0">
              <a:solidFill>
                <a:srgbClr val="FFFF00"/>
              </a:solidFill>
            </a:endParaRPr>
          </a:p>
          <a:p>
            <a:pPr algn="ctr"/>
            <a:r>
              <a:rPr lang="en-US" sz="2400" dirty="0" err="1"/>
              <a:t>Shitsumon</a:t>
            </a:r>
            <a:r>
              <a:rPr lang="en-US" sz="2400" dirty="0"/>
              <a:t> shite </a:t>
            </a:r>
            <a:r>
              <a:rPr lang="en-US" sz="2400" dirty="0" err="1"/>
              <a:t>kudasai</a:t>
            </a:r>
            <a:endParaRPr lang="en-US" sz="2400" dirty="0"/>
          </a:p>
          <a:p>
            <a:pPr algn="ctr"/>
            <a:r>
              <a:rPr lang="ja-JP" altLang="en-US" sz="2400" dirty="0"/>
              <a:t>しつもんしてください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800600" y="4953000"/>
            <a:ext cx="4114800" cy="1193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FFF00"/>
                </a:solidFill>
              </a:rPr>
              <a:t>Jawablah</a:t>
            </a:r>
            <a:endParaRPr lang="en-US" sz="2400" dirty="0">
              <a:solidFill>
                <a:srgbClr val="FFFF00"/>
              </a:solidFill>
            </a:endParaRPr>
          </a:p>
          <a:p>
            <a:pPr algn="ctr"/>
            <a:r>
              <a:rPr lang="en-US" sz="2400" dirty="0" err="1"/>
              <a:t>Kotaete</a:t>
            </a:r>
            <a:r>
              <a:rPr lang="en-US" sz="2400" dirty="0"/>
              <a:t> </a:t>
            </a:r>
            <a:r>
              <a:rPr lang="en-US" sz="2400" dirty="0" err="1"/>
              <a:t>kudasai</a:t>
            </a:r>
            <a:endParaRPr lang="en-US" sz="2400" dirty="0"/>
          </a:p>
          <a:p>
            <a:pPr algn="ctr"/>
            <a:r>
              <a:rPr lang="ja-JP" altLang="en-US" sz="2400" dirty="0"/>
              <a:t>こたえてください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2093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Ingatlah</a:t>
            </a:r>
            <a:r>
              <a:rPr lang="en-US" dirty="0"/>
              <a:t>/</a:t>
            </a:r>
            <a:r>
              <a:rPr lang="en-US"/>
              <a:t>Hafalkanlah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Oboete</a:t>
            </a:r>
            <a:r>
              <a:rPr lang="en-US" dirty="0"/>
              <a:t> </a:t>
            </a:r>
            <a:r>
              <a:rPr lang="en-US" dirty="0" err="1"/>
              <a:t>kudasai</a:t>
            </a:r>
            <a:r>
              <a:rPr lang="ja-JP" altLang="en-US" dirty="0"/>
              <a:t>　おぼえてください</a:t>
            </a:r>
            <a:endParaRPr lang="en-US" dirty="0"/>
          </a:p>
        </p:txBody>
      </p:sp>
      <p:pic>
        <p:nvPicPr>
          <p:cNvPr id="4" name="Picture 3" descr="oboete kudasai japanesse class - Google Penelusuran - Mozilla Firefox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73" t="23708" r="5542" b="43616"/>
          <a:stretch/>
        </p:blipFill>
        <p:spPr>
          <a:xfrm>
            <a:off x="1676400" y="2507673"/>
            <a:ext cx="6422571" cy="283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349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778</TotalTime>
  <Words>675</Words>
  <Application>Microsoft Office PowerPoint</Application>
  <PresentationFormat>On-screen Show (4:3)</PresentationFormat>
  <Paragraphs>112</Paragraphs>
  <Slides>19</Slides>
  <Notes>5</Notes>
  <HiddenSlides>0</HiddenSlides>
  <MMClips>17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KaiTi</vt:lpstr>
      <vt:lpstr>ＭＳ Ｐゴシック</vt:lpstr>
      <vt:lpstr>ＭＳ Ｐ明朝</vt:lpstr>
      <vt:lpstr>Arial</vt:lpstr>
      <vt:lpstr>Calibri</vt:lpstr>
      <vt:lpstr>Georgia</vt:lpstr>
      <vt:lpstr>Rockwell</vt:lpstr>
      <vt:lpstr>Wingdings</vt:lpstr>
      <vt:lpstr>Wingdings 2</vt:lpstr>
      <vt:lpstr>Civic</vt:lpstr>
      <vt:lpstr>Kyoushitsu no kotoba</vt:lpstr>
      <vt:lpstr>PowerPoint Presentation</vt:lpstr>
      <vt:lpstr>Hajimemashou</vt:lpstr>
      <vt:lpstr>Diucapkan ketika pembelajaran akan berakhir</vt:lpstr>
      <vt:lpstr>PowerPoint Presentation</vt:lpstr>
      <vt:lpstr>きいて　いいましょう　2</vt:lpstr>
      <vt:lpstr>PowerPoint Presentation</vt:lpstr>
      <vt:lpstr>PowerPoint Presentation</vt:lpstr>
      <vt:lpstr>Ingatlah/Hafalkanlah</vt:lpstr>
      <vt:lpstr>PowerPoint Presentation</vt:lpstr>
      <vt:lpstr>PowerPoint Presentation</vt:lpstr>
      <vt:lpstr>PowerPoint Presentation</vt:lpstr>
      <vt:lpstr>Shukudai o dashite kudasai</vt:lpstr>
      <vt:lpstr>PowerPoint Presentation</vt:lpstr>
      <vt:lpstr>PowerPoint Presentation</vt:lpstr>
      <vt:lpstr>きいて　いいましょう　3 ①</vt:lpstr>
      <vt:lpstr>PowerPoint Presentation</vt:lpstr>
      <vt:lpstr>ききましょう　2</vt:lpstr>
      <vt:lpstr>Mari Bernyanyi Uta o utaimashou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Kyoushitsu no kotoba</dc:title>
  <dc:creator>acer</dc:creator>
  <cp:lastModifiedBy>ayudita.fiana96@gmail.com</cp:lastModifiedBy>
  <cp:revision>30</cp:revision>
  <dcterms:created xsi:type="dcterms:W3CDTF">2020-02-24T06:35:25Z</dcterms:created>
  <dcterms:modified xsi:type="dcterms:W3CDTF">2023-10-15T12:24:26Z</dcterms:modified>
</cp:coreProperties>
</file>